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6" r:id="rId1"/>
  </p:sldMasterIdLst>
  <p:notesMasterIdLst>
    <p:notesMasterId r:id="rId19"/>
  </p:notesMasterIdLst>
  <p:sldIdLst>
    <p:sldId id="256" r:id="rId2"/>
    <p:sldId id="257" r:id="rId3"/>
    <p:sldId id="258" r:id="rId4"/>
    <p:sldId id="261" r:id="rId5"/>
    <p:sldId id="276" r:id="rId6"/>
    <p:sldId id="259" r:id="rId7"/>
    <p:sldId id="277" r:id="rId8"/>
    <p:sldId id="260" r:id="rId9"/>
    <p:sldId id="278" r:id="rId10"/>
    <p:sldId id="270" r:id="rId11"/>
    <p:sldId id="279" r:id="rId12"/>
    <p:sldId id="281" r:id="rId13"/>
    <p:sldId id="282" r:id="rId14"/>
    <p:sldId id="283" r:id="rId15"/>
    <p:sldId id="284" r:id="rId16"/>
    <p:sldId id="285" r:id="rId17"/>
    <p:sldId id="273" r:id="rId18"/>
  </p:sldIdLst>
  <p:sldSz cx="18288000" cy="10287000"/>
  <p:notesSz cx="6858000" cy="9144000"/>
  <p:embeddedFontLst>
    <p:embeddedFont>
      <p:font typeface="Dela Gothic One" panose="020B0604020202020204" charset="-128"/>
      <p:regular r:id="rId20"/>
    </p:embeddedFont>
    <p:embeddedFont>
      <p:font typeface="Montserrat" panose="000005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6247" autoAdjust="0"/>
  </p:normalViewPr>
  <p:slideViewPr>
    <p:cSldViewPr snapToGrid="0">
      <p:cViewPr varScale="1">
        <p:scale>
          <a:sx n="73" d="100"/>
          <a:sy n="73" d="100"/>
        </p:scale>
        <p:origin x="594"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png>
</file>

<file path=ppt/media/image22.jpeg>
</file>

<file path=ppt/media/image23.jpe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0" name="Google Shape;7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3" name="Google Shape;40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17408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6" name="Google Shape;28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807197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69536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09767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91822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274652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8" name="Google Shape;448;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55960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82990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7267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ata Privacy Training Presentation" type="blank">
  <p:cSld name="BLANK">
    <p:bg>
      <p:bgPr>
        <a:solidFill>
          <a:schemeClr val="dk1"/>
        </a:solidFill>
        <a:effectLst/>
      </p:bgPr>
    </p:bg>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3"/>
          <p:cNvSpPr txBox="1">
            <a:spLocks noGrp="1"/>
          </p:cNvSpPr>
          <p:nvPr>
            <p:ph type="ctrTitle"/>
          </p:nvPr>
        </p:nvSpPr>
        <p:spPr>
          <a:xfrm>
            <a:off x="973875" y="659500"/>
            <a:ext cx="16257000" cy="1470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7200"/>
              <a:buNone/>
              <a:defRPr sz="7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 name="Google Shape;11;p3"/>
          <p:cNvSpPr txBox="1">
            <a:spLocks noGrp="1"/>
          </p:cNvSpPr>
          <p:nvPr>
            <p:ph type="subTitle" idx="1"/>
          </p:nvPr>
        </p:nvSpPr>
        <p:spPr>
          <a:xfrm>
            <a:off x="5486450" y="2390175"/>
            <a:ext cx="6770700" cy="700800"/>
          </a:xfrm>
          <a:prstGeom prst="rect">
            <a:avLst/>
          </a:prstGeom>
          <a:noFill/>
          <a:ln>
            <a:noFill/>
          </a:ln>
        </p:spPr>
        <p:txBody>
          <a:bodyPr spcFirstLastPara="1" wrap="square" lIns="91425" tIns="45700" rIns="91425" bIns="45700" anchor="t" anchorCtr="0">
            <a:normAutofit/>
          </a:bodyPr>
          <a:lstStyle>
            <a:lvl1pPr lvl="0">
              <a:spcBef>
                <a:spcPts val="640"/>
              </a:spcBef>
              <a:spcAft>
                <a:spcPts val="0"/>
              </a:spcAft>
              <a:buSzPts val="3200"/>
              <a:buNone/>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2" name="Google Shape;12;p3"/>
          <p:cNvSpPr/>
          <p:nvPr/>
        </p:nvSpPr>
        <p:spPr>
          <a:xfrm>
            <a:off x="-3273550" y="2542583"/>
            <a:ext cx="8572500" cy="8239125"/>
          </a:xfrm>
          <a:custGeom>
            <a:avLst/>
            <a:gdLst/>
            <a:ahLst/>
            <a:cxnLst/>
            <a:rect l="l" t="t" r="r" b="b"/>
            <a:pathLst>
              <a:path w="8572500" h="8239125" extrusionOk="0">
                <a:moveTo>
                  <a:pt x="0" y="0"/>
                </a:moveTo>
                <a:lnTo>
                  <a:pt x="8572500" y="0"/>
                </a:lnTo>
                <a:lnTo>
                  <a:pt x="8572500" y="8239125"/>
                </a:lnTo>
                <a:lnTo>
                  <a:pt x="0" y="8239125"/>
                </a:lnTo>
                <a:lnTo>
                  <a:pt x="0" y="0"/>
                </a:lnTo>
                <a:close/>
              </a:path>
            </a:pathLst>
          </a:custGeom>
          <a:blipFill rotWithShape="1">
            <a:blip r:embed="rId2">
              <a:alphaModFix/>
            </a:blip>
            <a:stretch>
              <a:fillRect r="-109"/>
            </a:stretch>
          </a:blipFill>
          <a:ln>
            <a:noFill/>
          </a:ln>
        </p:spPr>
      </p:sp>
      <p:sp>
        <p:nvSpPr>
          <p:cNvPr id="13" name="Google Shape;13;p3"/>
          <p:cNvSpPr/>
          <p:nvPr/>
        </p:nvSpPr>
        <p:spPr>
          <a:xfrm>
            <a:off x="12069880" y="4865740"/>
            <a:ext cx="10767347" cy="6446949"/>
          </a:xfrm>
          <a:custGeom>
            <a:avLst/>
            <a:gdLst/>
            <a:ahLst/>
            <a:cxnLst/>
            <a:rect l="l" t="t" r="r" b="b"/>
            <a:pathLst>
              <a:path w="10767347" h="6446949" extrusionOk="0">
                <a:moveTo>
                  <a:pt x="0" y="0"/>
                </a:moveTo>
                <a:lnTo>
                  <a:pt x="10767347" y="0"/>
                </a:lnTo>
                <a:lnTo>
                  <a:pt x="10767347" y="6446949"/>
                </a:lnTo>
                <a:lnTo>
                  <a:pt x="0" y="6446949"/>
                </a:lnTo>
                <a:lnTo>
                  <a:pt x="0" y="0"/>
                </a:lnTo>
                <a:close/>
              </a:path>
            </a:pathLst>
          </a:custGeom>
          <a:blipFill rotWithShape="1">
            <a:blip r:embed="rId3">
              <a:alphaModFix/>
            </a:blip>
            <a:stretch>
              <a:fillRect/>
            </a:stretch>
          </a:blipFill>
          <a:ln>
            <a:noFill/>
          </a:ln>
        </p:spPr>
      </p:sp>
      <p:sp>
        <p:nvSpPr>
          <p:cNvPr id="14" name="Google Shape;14;p3"/>
          <p:cNvSpPr/>
          <p:nvPr/>
        </p:nvSpPr>
        <p:spPr>
          <a:xfrm>
            <a:off x="-566134" y="5025929"/>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15" name="Google Shape;15;p3"/>
          <p:cNvSpPr/>
          <p:nvPr/>
        </p:nvSpPr>
        <p:spPr>
          <a:xfrm>
            <a:off x="12510895" y="7710737"/>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16" name="Google Shape;16;p3"/>
          <p:cNvSpPr/>
          <p:nvPr/>
        </p:nvSpPr>
        <p:spPr>
          <a:xfrm>
            <a:off x="136276" y="5637130"/>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5">
              <a:alphaModFix/>
            </a:blip>
            <a:stretch>
              <a:fillRect/>
            </a:stretch>
          </a:blipFill>
          <a:ln>
            <a:noFill/>
          </a:ln>
        </p:spPr>
      </p:sp>
      <p:sp>
        <p:nvSpPr>
          <p:cNvPr id="17" name="Google Shape;17;p3"/>
          <p:cNvSpPr/>
          <p:nvPr/>
        </p:nvSpPr>
        <p:spPr>
          <a:xfrm>
            <a:off x="13213304" y="8321937"/>
            <a:ext cx="5786510" cy="936363"/>
          </a:xfrm>
          <a:custGeom>
            <a:avLst/>
            <a:gdLst/>
            <a:ahLst/>
            <a:cxnLst/>
            <a:rect l="l" t="t" r="r" b="b"/>
            <a:pathLst>
              <a:path w="5786510" h="936363" extrusionOk="0">
                <a:moveTo>
                  <a:pt x="0" y="0"/>
                </a:moveTo>
                <a:lnTo>
                  <a:pt x="5786511" y="0"/>
                </a:lnTo>
                <a:lnTo>
                  <a:pt x="5786511" y="936363"/>
                </a:lnTo>
                <a:lnTo>
                  <a:pt x="0" y="936363"/>
                </a:lnTo>
                <a:lnTo>
                  <a:pt x="0" y="0"/>
                </a:lnTo>
                <a:close/>
              </a:path>
            </a:pathLst>
          </a:custGeom>
          <a:blipFill rotWithShape="1">
            <a:blip r:embed="rId5">
              <a:alphaModFix/>
            </a:blip>
            <a:stretch>
              <a:fillRect/>
            </a:stretch>
          </a:blip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1374800" y="787750"/>
            <a:ext cx="166296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4"/>
          <p:cNvSpPr txBox="1">
            <a:spLocks noGrp="1"/>
          </p:cNvSpPr>
          <p:nvPr>
            <p:ph type="body" idx="1"/>
          </p:nvPr>
        </p:nvSpPr>
        <p:spPr>
          <a:xfrm>
            <a:off x="1258725" y="2561250"/>
            <a:ext cx="8229600" cy="45261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 name="Google Shape;21;p4"/>
          <p:cNvSpPr/>
          <p:nvPr/>
        </p:nvSpPr>
        <p:spPr>
          <a:xfrm>
            <a:off x="11160104" y="2792569"/>
            <a:ext cx="9845270" cy="12703574"/>
          </a:xfrm>
          <a:custGeom>
            <a:avLst/>
            <a:gdLst/>
            <a:ahLst/>
            <a:cxnLst/>
            <a:rect l="l" t="t" r="r" b="b"/>
            <a:pathLst>
              <a:path w="9845270" h="12703574" extrusionOk="0">
                <a:moveTo>
                  <a:pt x="0" y="0"/>
                </a:moveTo>
                <a:lnTo>
                  <a:pt x="9845270" y="0"/>
                </a:lnTo>
                <a:lnTo>
                  <a:pt x="9845270" y="12703574"/>
                </a:lnTo>
                <a:lnTo>
                  <a:pt x="0" y="12703574"/>
                </a:lnTo>
                <a:lnTo>
                  <a:pt x="0" y="0"/>
                </a:lnTo>
                <a:close/>
              </a:path>
            </a:pathLst>
          </a:custGeom>
          <a:blipFill rotWithShape="1">
            <a:blip r:embed="rId2">
              <a:alphaModFix/>
            </a:blip>
            <a:stretch>
              <a:fillRect/>
            </a:stretch>
          </a:blipFill>
          <a:ln>
            <a:noFill/>
          </a:ln>
        </p:spPr>
      </p:sp>
      <p:sp>
        <p:nvSpPr>
          <p:cNvPr id="22" name="Google Shape;22;p4"/>
          <p:cNvSpPr/>
          <p:nvPr/>
        </p:nvSpPr>
        <p:spPr>
          <a:xfrm>
            <a:off x="13854144" y="3598338"/>
            <a:ext cx="7315200" cy="1545336"/>
          </a:xfrm>
          <a:custGeom>
            <a:avLst/>
            <a:gdLst/>
            <a:ahLst/>
            <a:cxnLst/>
            <a:rect l="l" t="t" r="r" b="b"/>
            <a:pathLst>
              <a:path w="7315200" h="1545336" extrusionOk="0">
                <a:moveTo>
                  <a:pt x="0" y="0"/>
                </a:moveTo>
                <a:lnTo>
                  <a:pt x="7315200" y="0"/>
                </a:lnTo>
                <a:lnTo>
                  <a:pt x="7315200" y="1545336"/>
                </a:lnTo>
                <a:lnTo>
                  <a:pt x="0" y="1545336"/>
                </a:lnTo>
                <a:lnTo>
                  <a:pt x="0" y="0"/>
                </a:lnTo>
                <a:close/>
              </a:path>
            </a:pathLst>
          </a:custGeom>
          <a:blipFill rotWithShape="1">
            <a:blip r:embed="rId3">
              <a:alphaModFix/>
            </a:blip>
            <a:stretch>
              <a:fillRect/>
            </a:stretch>
          </a:blipFill>
          <a:ln>
            <a:noFill/>
          </a:ln>
        </p:spPr>
      </p:sp>
      <p:sp>
        <p:nvSpPr>
          <p:cNvPr id="23" name="Google Shape;23;p4"/>
          <p:cNvSpPr/>
          <p:nvPr/>
        </p:nvSpPr>
        <p:spPr>
          <a:xfrm>
            <a:off x="12349259" y="4587998"/>
            <a:ext cx="4713606" cy="762747"/>
          </a:xfrm>
          <a:custGeom>
            <a:avLst/>
            <a:gdLst/>
            <a:ahLst/>
            <a:cxnLst/>
            <a:rect l="l" t="t" r="r" b="b"/>
            <a:pathLst>
              <a:path w="4713606" h="762747" extrusionOk="0">
                <a:moveTo>
                  <a:pt x="0" y="0"/>
                </a:moveTo>
                <a:lnTo>
                  <a:pt x="4713606" y="0"/>
                </a:lnTo>
                <a:lnTo>
                  <a:pt x="4713606" y="762747"/>
                </a:lnTo>
                <a:lnTo>
                  <a:pt x="0" y="762747"/>
                </a:lnTo>
                <a:lnTo>
                  <a:pt x="0" y="0"/>
                </a:lnTo>
                <a:close/>
              </a:path>
            </a:pathLst>
          </a:custGeom>
          <a:blipFill rotWithShape="1">
            <a:blip r:embed="rId4">
              <a:alphaModFix/>
            </a:blip>
            <a:stretch>
              <a:fillRect/>
            </a:stretch>
          </a:blipFill>
          <a:ln>
            <a:noFill/>
          </a:ln>
        </p:spPr>
      </p:sp>
      <p:sp>
        <p:nvSpPr>
          <p:cNvPr id="24" name="Google Shape;24;p4"/>
          <p:cNvSpPr/>
          <p:nvPr/>
        </p:nvSpPr>
        <p:spPr>
          <a:xfrm>
            <a:off x="-1939849" y="8802155"/>
            <a:ext cx="5637751" cy="912291"/>
          </a:xfrm>
          <a:custGeom>
            <a:avLst/>
            <a:gdLst/>
            <a:ahLst/>
            <a:cxnLst/>
            <a:rect l="l" t="t" r="r" b="b"/>
            <a:pathLst>
              <a:path w="5637751" h="912291" extrusionOk="0">
                <a:moveTo>
                  <a:pt x="0" y="0"/>
                </a:moveTo>
                <a:lnTo>
                  <a:pt x="5637751" y="0"/>
                </a:lnTo>
                <a:lnTo>
                  <a:pt x="5637751" y="912290"/>
                </a:lnTo>
                <a:lnTo>
                  <a:pt x="0" y="912290"/>
                </a:lnTo>
                <a:lnTo>
                  <a:pt x="0" y="0"/>
                </a:lnTo>
                <a:close/>
              </a:path>
            </a:pathLst>
          </a:custGeom>
          <a:blipFill rotWithShape="1">
            <a:blip r:embed="rId4">
              <a:alphaModFix/>
            </a:blip>
            <a:stretch>
              <a:fillRect/>
            </a:stretch>
          </a:blip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1383237" y="777425"/>
            <a:ext cx="15643500" cy="13620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7200"/>
              <a:buFont typeface="Calibri"/>
              <a:buNone/>
              <a:defRPr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5"/>
          <p:cNvSpPr txBox="1">
            <a:spLocks noGrp="1"/>
          </p:cNvSpPr>
          <p:nvPr>
            <p:ph type="body" idx="1"/>
          </p:nvPr>
        </p:nvSpPr>
        <p:spPr>
          <a:xfrm>
            <a:off x="1307013" y="4708438"/>
            <a:ext cx="7772400" cy="150030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SzPts val="2400"/>
              <a:buNone/>
              <a:defRPr sz="2400"/>
            </a:lvl1pPr>
            <a:lvl2pPr marL="914400" lvl="1" indent="-228600" algn="l">
              <a:spcBef>
                <a:spcPts val="360"/>
              </a:spcBef>
              <a:spcAft>
                <a:spcPts val="0"/>
              </a:spcAft>
              <a:buSzPts val="2400"/>
              <a:buNone/>
              <a:defRPr sz="2400"/>
            </a:lvl2pPr>
            <a:lvl3pPr marL="1371600" lvl="2" indent="-228600" algn="l">
              <a:spcBef>
                <a:spcPts val="320"/>
              </a:spcBef>
              <a:spcAft>
                <a:spcPts val="0"/>
              </a:spcAft>
              <a:buSzPts val="2400"/>
              <a:buNone/>
              <a:defRPr/>
            </a:lvl3pPr>
            <a:lvl4pPr marL="1828800" lvl="3" indent="-228600" algn="l">
              <a:spcBef>
                <a:spcPts val="280"/>
              </a:spcBef>
              <a:spcAft>
                <a:spcPts val="0"/>
              </a:spcAft>
              <a:buSzPts val="2400"/>
              <a:buNone/>
              <a:defRPr sz="2400"/>
            </a:lvl4pPr>
            <a:lvl5pPr marL="2286000" lvl="4" indent="-228600" algn="l">
              <a:spcBef>
                <a:spcPts val="280"/>
              </a:spcBef>
              <a:spcAft>
                <a:spcPts val="0"/>
              </a:spcAft>
              <a:buSzPts val="2400"/>
              <a:buNone/>
              <a:defRPr sz="2400"/>
            </a:lvl5pPr>
            <a:lvl6pPr marL="2743200" lvl="5" indent="-228600" algn="l">
              <a:spcBef>
                <a:spcPts val="280"/>
              </a:spcBef>
              <a:spcAft>
                <a:spcPts val="0"/>
              </a:spcAft>
              <a:buSzPts val="2400"/>
              <a:buNone/>
              <a:defRPr sz="2400"/>
            </a:lvl6pPr>
            <a:lvl7pPr marL="3200400" lvl="6" indent="-228600" algn="l">
              <a:spcBef>
                <a:spcPts val="280"/>
              </a:spcBef>
              <a:spcAft>
                <a:spcPts val="0"/>
              </a:spcAft>
              <a:buSzPts val="2400"/>
              <a:buNone/>
              <a:defRPr sz="2400"/>
            </a:lvl7pPr>
            <a:lvl8pPr marL="3657600" lvl="7" indent="-228600" algn="l">
              <a:spcBef>
                <a:spcPts val="280"/>
              </a:spcBef>
              <a:spcAft>
                <a:spcPts val="0"/>
              </a:spcAft>
              <a:buSzPts val="2400"/>
              <a:buNone/>
              <a:defRPr sz="2400"/>
            </a:lvl8pPr>
            <a:lvl9pPr marL="4114800" lvl="8" indent="-228600" algn="l">
              <a:spcBef>
                <a:spcPts val="280"/>
              </a:spcBef>
              <a:spcAft>
                <a:spcPts val="0"/>
              </a:spcAft>
              <a:buSzPts val="2400"/>
              <a:buNone/>
              <a:defRPr sz="2400"/>
            </a:lvl9pPr>
          </a:lstStyle>
          <a:p>
            <a:endParaRPr/>
          </a:p>
        </p:txBody>
      </p:sp>
      <p:sp>
        <p:nvSpPr>
          <p:cNvPr id="28" name="Google Shape;28;p5"/>
          <p:cNvSpPr/>
          <p:nvPr/>
        </p:nvSpPr>
        <p:spPr>
          <a:xfrm rot="2839866">
            <a:off x="10450855" y="3052361"/>
            <a:ext cx="10008307" cy="12927861"/>
          </a:xfrm>
          <a:custGeom>
            <a:avLst/>
            <a:gdLst/>
            <a:ahLst/>
            <a:cxnLst/>
            <a:rect l="l" t="t" r="r" b="b"/>
            <a:pathLst>
              <a:path w="10012156" h="12932833" extrusionOk="0">
                <a:moveTo>
                  <a:pt x="0" y="0"/>
                </a:moveTo>
                <a:lnTo>
                  <a:pt x="10012156" y="0"/>
                </a:lnTo>
                <a:lnTo>
                  <a:pt x="10012156" y="12932833"/>
                </a:lnTo>
                <a:lnTo>
                  <a:pt x="0" y="12932833"/>
                </a:lnTo>
                <a:lnTo>
                  <a:pt x="0" y="0"/>
                </a:lnTo>
                <a:close/>
              </a:path>
            </a:pathLst>
          </a:custGeom>
          <a:blipFill rotWithShape="1">
            <a:blip r:embed="rId2">
              <a:alphaModFix/>
            </a:blip>
            <a:stretch>
              <a:fillRect l="-279" t="-729" r="-549"/>
            </a:stretch>
          </a:blipFill>
          <a:ln>
            <a:noFill/>
          </a:ln>
        </p:spPr>
      </p:sp>
      <p:sp>
        <p:nvSpPr>
          <p:cNvPr id="29" name="Google Shape;29;p5"/>
          <p:cNvSpPr/>
          <p:nvPr/>
        </p:nvSpPr>
        <p:spPr>
          <a:xfrm>
            <a:off x="13234713" y="6595748"/>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30" name="Google Shape;30;p5"/>
          <p:cNvSpPr/>
          <p:nvPr/>
        </p:nvSpPr>
        <p:spPr>
          <a:xfrm>
            <a:off x="13163206" y="8262967"/>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4">
              <a:alphaModFix/>
            </a:blip>
            <a:stretch>
              <a:fillRect/>
            </a:stretch>
          </a:blip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6"/>
          <p:cNvSpPr/>
          <p:nvPr/>
        </p:nvSpPr>
        <p:spPr>
          <a:xfrm>
            <a:off x="-4507375" y="2161833"/>
            <a:ext cx="8572500" cy="8239125"/>
          </a:xfrm>
          <a:custGeom>
            <a:avLst/>
            <a:gdLst/>
            <a:ahLst/>
            <a:cxnLst/>
            <a:rect l="l" t="t" r="r" b="b"/>
            <a:pathLst>
              <a:path w="8572500" h="8239125" extrusionOk="0">
                <a:moveTo>
                  <a:pt x="0" y="0"/>
                </a:moveTo>
                <a:lnTo>
                  <a:pt x="8572500" y="0"/>
                </a:lnTo>
                <a:lnTo>
                  <a:pt x="8572500" y="8239125"/>
                </a:lnTo>
                <a:lnTo>
                  <a:pt x="0" y="8239125"/>
                </a:lnTo>
                <a:lnTo>
                  <a:pt x="0" y="0"/>
                </a:lnTo>
                <a:close/>
              </a:path>
            </a:pathLst>
          </a:custGeom>
          <a:blipFill rotWithShape="1">
            <a:blip r:embed="rId2">
              <a:alphaModFix/>
            </a:blip>
            <a:stretch>
              <a:fillRect r="-109"/>
            </a:stretch>
          </a:blipFill>
          <a:ln>
            <a:noFill/>
          </a:ln>
        </p:spPr>
      </p:sp>
      <p:sp>
        <p:nvSpPr>
          <p:cNvPr id="33" name="Google Shape;33;p6"/>
          <p:cNvSpPr/>
          <p:nvPr/>
        </p:nvSpPr>
        <p:spPr>
          <a:xfrm>
            <a:off x="12069880" y="6035440"/>
            <a:ext cx="10767347" cy="6446949"/>
          </a:xfrm>
          <a:custGeom>
            <a:avLst/>
            <a:gdLst/>
            <a:ahLst/>
            <a:cxnLst/>
            <a:rect l="l" t="t" r="r" b="b"/>
            <a:pathLst>
              <a:path w="10767347" h="6446949" extrusionOk="0">
                <a:moveTo>
                  <a:pt x="0" y="0"/>
                </a:moveTo>
                <a:lnTo>
                  <a:pt x="10767347" y="0"/>
                </a:lnTo>
                <a:lnTo>
                  <a:pt x="10767347" y="6446949"/>
                </a:lnTo>
                <a:lnTo>
                  <a:pt x="0" y="6446949"/>
                </a:lnTo>
                <a:lnTo>
                  <a:pt x="0" y="0"/>
                </a:lnTo>
                <a:close/>
              </a:path>
            </a:pathLst>
          </a:custGeom>
          <a:blipFill rotWithShape="1">
            <a:blip r:embed="rId3">
              <a:alphaModFix/>
            </a:blip>
            <a:stretch>
              <a:fillRect/>
            </a:stretch>
          </a:blipFill>
          <a:ln>
            <a:noFill/>
          </a:ln>
        </p:spPr>
      </p:sp>
      <p:sp>
        <p:nvSpPr>
          <p:cNvPr id="34" name="Google Shape;34;p6"/>
          <p:cNvSpPr/>
          <p:nvPr/>
        </p:nvSpPr>
        <p:spPr>
          <a:xfrm>
            <a:off x="-1623684" y="8016329"/>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35" name="Google Shape;35;p6"/>
          <p:cNvSpPr/>
          <p:nvPr/>
        </p:nvSpPr>
        <p:spPr>
          <a:xfrm>
            <a:off x="12510895" y="7710737"/>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36" name="Google Shape;36;p6"/>
          <p:cNvSpPr/>
          <p:nvPr/>
        </p:nvSpPr>
        <p:spPr>
          <a:xfrm>
            <a:off x="-921274" y="8627530"/>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5">
              <a:alphaModFix/>
            </a:blip>
            <a:stretch>
              <a:fillRect/>
            </a:stretch>
          </a:blipFill>
          <a:ln>
            <a:noFill/>
          </a:ln>
        </p:spPr>
      </p:sp>
      <p:sp>
        <p:nvSpPr>
          <p:cNvPr id="37" name="Google Shape;37;p6"/>
          <p:cNvSpPr/>
          <p:nvPr/>
        </p:nvSpPr>
        <p:spPr>
          <a:xfrm>
            <a:off x="13213304" y="8321937"/>
            <a:ext cx="5786510" cy="936363"/>
          </a:xfrm>
          <a:custGeom>
            <a:avLst/>
            <a:gdLst/>
            <a:ahLst/>
            <a:cxnLst/>
            <a:rect l="l" t="t" r="r" b="b"/>
            <a:pathLst>
              <a:path w="5786510" h="936363" extrusionOk="0">
                <a:moveTo>
                  <a:pt x="0" y="0"/>
                </a:moveTo>
                <a:lnTo>
                  <a:pt x="5786511" y="0"/>
                </a:lnTo>
                <a:lnTo>
                  <a:pt x="5786511" y="936363"/>
                </a:lnTo>
                <a:lnTo>
                  <a:pt x="0" y="936363"/>
                </a:lnTo>
                <a:lnTo>
                  <a:pt x="0" y="0"/>
                </a:lnTo>
                <a:close/>
              </a:path>
            </a:pathLst>
          </a:custGeom>
          <a:blipFill rotWithShape="1">
            <a:blip r:embed="rId5">
              <a:alphaModFix/>
            </a:blip>
            <a:stretch>
              <a:fillRect/>
            </a:stretch>
          </a:blipFill>
          <a:ln>
            <a:noFill/>
          </a:ln>
        </p:spPr>
      </p:sp>
      <p:sp>
        <p:nvSpPr>
          <p:cNvPr id="38" name="Google Shape;38;p6"/>
          <p:cNvSpPr txBox="1">
            <a:spLocks noGrp="1"/>
          </p:cNvSpPr>
          <p:nvPr>
            <p:ph type="title"/>
          </p:nvPr>
        </p:nvSpPr>
        <p:spPr>
          <a:xfrm>
            <a:off x="795450" y="810900"/>
            <a:ext cx="167604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3835625" y="2668075"/>
            <a:ext cx="5210700" cy="4526100"/>
          </a:xfrm>
          <a:prstGeom prst="rect">
            <a:avLst/>
          </a:prstGeom>
          <a:noFill/>
          <a:ln>
            <a:noFill/>
          </a:ln>
        </p:spPr>
        <p:txBody>
          <a:bodyPr spcFirstLastPara="1" wrap="square" lIns="91425" tIns="45700" rIns="91425" bIns="45700" anchor="t" anchorCtr="0">
            <a:normAutofit/>
          </a:bodyPr>
          <a:lstStyle>
            <a:lvl1pPr marL="457200" lvl="0" indent="-381000" algn="l">
              <a:spcBef>
                <a:spcPts val="560"/>
              </a:spcBef>
              <a:spcAft>
                <a:spcPts val="0"/>
              </a:spcAft>
              <a:buClr>
                <a:schemeClr val="dk1"/>
              </a:buClr>
              <a:buSzPts val="2400"/>
              <a:buChar char="•"/>
              <a:defRPr sz="2400"/>
            </a:lvl1pPr>
            <a:lvl2pPr marL="914400" lvl="1" indent="-381000" algn="l">
              <a:spcBef>
                <a:spcPts val="48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a:lvl3pPr>
            <a:lvl4pPr marL="1828800" lvl="3" indent="-381000" algn="l">
              <a:spcBef>
                <a:spcPts val="360"/>
              </a:spcBef>
              <a:spcAft>
                <a:spcPts val="0"/>
              </a:spcAft>
              <a:buClr>
                <a:schemeClr val="dk1"/>
              </a:buClr>
              <a:buSzPts val="2400"/>
              <a:buChar char="–"/>
              <a:defRPr sz="2400"/>
            </a:lvl4pPr>
            <a:lvl5pPr marL="2286000" lvl="4" indent="-381000" algn="l">
              <a:spcBef>
                <a:spcPts val="360"/>
              </a:spcBef>
              <a:spcAft>
                <a:spcPts val="0"/>
              </a:spcAft>
              <a:buClr>
                <a:schemeClr val="dk1"/>
              </a:buClr>
              <a:buSzPts val="2400"/>
              <a:buChar char="»"/>
              <a:defRPr sz="2400"/>
            </a:lvl5pPr>
            <a:lvl6pPr marL="2743200" lvl="5" indent="-381000" algn="l">
              <a:spcBef>
                <a:spcPts val="360"/>
              </a:spcBef>
              <a:spcAft>
                <a:spcPts val="0"/>
              </a:spcAft>
              <a:buClr>
                <a:schemeClr val="dk1"/>
              </a:buClr>
              <a:buSzPts val="2400"/>
              <a:buChar char="•"/>
              <a:defRPr sz="2400"/>
            </a:lvl6pPr>
            <a:lvl7pPr marL="3200400" lvl="6" indent="-381000" algn="l">
              <a:spcBef>
                <a:spcPts val="360"/>
              </a:spcBef>
              <a:spcAft>
                <a:spcPts val="0"/>
              </a:spcAft>
              <a:buClr>
                <a:schemeClr val="dk1"/>
              </a:buClr>
              <a:buSzPts val="2400"/>
              <a:buChar char="•"/>
              <a:defRPr sz="2400"/>
            </a:lvl7pPr>
            <a:lvl8pPr marL="3657600" lvl="7" indent="-381000" algn="l">
              <a:spcBef>
                <a:spcPts val="360"/>
              </a:spcBef>
              <a:spcAft>
                <a:spcPts val="0"/>
              </a:spcAft>
              <a:buClr>
                <a:schemeClr val="dk1"/>
              </a:buClr>
              <a:buSzPts val="2400"/>
              <a:buChar char="•"/>
              <a:defRPr sz="2400"/>
            </a:lvl8pPr>
            <a:lvl9pPr marL="4114800" lvl="8" indent="-381000" algn="l">
              <a:spcBef>
                <a:spcPts val="360"/>
              </a:spcBef>
              <a:spcAft>
                <a:spcPts val="0"/>
              </a:spcAft>
              <a:buClr>
                <a:schemeClr val="dk1"/>
              </a:buClr>
              <a:buSzPts val="2400"/>
              <a:buChar char="•"/>
              <a:defRPr sz="2400"/>
            </a:lvl9pPr>
          </a:lstStyle>
          <a:p>
            <a:endParaRPr/>
          </a:p>
        </p:txBody>
      </p:sp>
      <p:sp>
        <p:nvSpPr>
          <p:cNvPr id="40" name="Google Shape;40;p6"/>
          <p:cNvSpPr txBox="1">
            <a:spLocks noGrp="1"/>
          </p:cNvSpPr>
          <p:nvPr>
            <p:ph type="body" idx="2"/>
          </p:nvPr>
        </p:nvSpPr>
        <p:spPr>
          <a:xfrm>
            <a:off x="9198825" y="2668075"/>
            <a:ext cx="5917200" cy="4526100"/>
          </a:xfrm>
          <a:prstGeom prst="rect">
            <a:avLst/>
          </a:prstGeom>
          <a:noFill/>
          <a:ln>
            <a:noFill/>
          </a:ln>
        </p:spPr>
        <p:txBody>
          <a:bodyPr spcFirstLastPara="1" wrap="square" lIns="91425" tIns="45700" rIns="91425" bIns="45700" anchor="t" anchorCtr="0">
            <a:normAutofit/>
          </a:bodyPr>
          <a:lstStyle>
            <a:lvl1pPr marL="457200" lvl="0" indent="-381000" algn="l">
              <a:spcBef>
                <a:spcPts val="560"/>
              </a:spcBef>
              <a:spcAft>
                <a:spcPts val="0"/>
              </a:spcAft>
              <a:buClr>
                <a:schemeClr val="dk1"/>
              </a:buClr>
              <a:buSzPts val="2400"/>
              <a:buChar char="•"/>
              <a:defRPr sz="2400"/>
            </a:lvl1pPr>
            <a:lvl2pPr marL="914400" lvl="1" indent="-381000" algn="l">
              <a:spcBef>
                <a:spcPts val="48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a:lvl3pPr>
            <a:lvl4pPr marL="1828800" lvl="3" indent="-381000" algn="l">
              <a:spcBef>
                <a:spcPts val="360"/>
              </a:spcBef>
              <a:spcAft>
                <a:spcPts val="0"/>
              </a:spcAft>
              <a:buClr>
                <a:schemeClr val="dk1"/>
              </a:buClr>
              <a:buSzPts val="2400"/>
              <a:buChar char="–"/>
              <a:defRPr sz="2400"/>
            </a:lvl4pPr>
            <a:lvl5pPr marL="2286000" lvl="4" indent="-381000" algn="l">
              <a:spcBef>
                <a:spcPts val="360"/>
              </a:spcBef>
              <a:spcAft>
                <a:spcPts val="0"/>
              </a:spcAft>
              <a:buClr>
                <a:schemeClr val="dk1"/>
              </a:buClr>
              <a:buSzPts val="2400"/>
              <a:buChar char="»"/>
              <a:defRPr sz="2400"/>
            </a:lvl5pPr>
            <a:lvl6pPr marL="2743200" lvl="5" indent="-381000" algn="l">
              <a:spcBef>
                <a:spcPts val="360"/>
              </a:spcBef>
              <a:spcAft>
                <a:spcPts val="0"/>
              </a:spcAft>
              <a:buClr>
                <a:schemeClr val="dk1"/>
              </a:buClr>
              <a:buSzPts val="2400"/>
              <a:buChar char="•"/>
              <a:defRPr sz="2400"/>
            </a:lvl6pPr>
            <a:lvl7pPr marL="3200400" lvl="6" indent="-381000" algn="l">
              <a:spcBef>
                <a:spcPts val="360"/>
              </a:spcBef>
              <a:spcAft>
                <a:spcPts val="0"/>
              </a:spcAft>
              <a:buClr>
                <a:schemeClr val="dk1"/>
              </a:buClr>
              <a:buSzPts val="2400"/>
              <a:buChar char="•"/>
              <a:defRPr sz="2400"/>
            </a:lvl7pPr>
            <a:lvl8pPr marL="3657600" lvl="7" indent="-381000" algn="l">
              <a:spcBef>
                <a:spcPts val="360"/>
              </a:spcBef>
              <a:spcAft>
                <a:spcPts val="0"/>
              </a:spcAft>
              <a:buClr>
                <a:schemeClr val="dk1"/>
              </a:buClr>
              <a:buSzPts val="2400"/>
              <a:buChar char="•"/>
              <a:defRPr sz="2400"/>
            </a:lvl8pPr>
            <a:lvl9pPr marL="4114800" lvl="8" indent="-381000" algn="l">
              <a:spcBef>
                <a:spcPts val="360"/>
              </a:spcBef>
              <a:spcAft>
                <a:spcPts val="0"/>
              </a:spcAft>
              <a:buClr>
                <a:schemeClr val="dk1"/>
              </a:buClr>
              <a:buSzPts val="2400"/>
              <a:buChar char="•"/>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7"/>
          <p:cNvSpPr/>
          <p:nvPr/>
        </p:nvSpPr>
        <p:spPr>
          <a:xfrm>
            <a:off x="-4215611" y="3754260"/>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2">
              <a:alphaModFix/>
            </a:blip>
            <a:stretch>
              <a:fillRect/>
            </a:stretch>
          </a:blipFill>
          <a:ln>
            <a:noFill/>
          </a:ln>
        </p:spPr>
      </p:sp>
      <p:sp>
        <p:nvSpPr>
          <p:cNvPr id="43" name="Google Shape;43;p7"/>
          <p:cNvSpPr/>
          <p:nvPr/>
        </p:nvSpPr>
        <p:spPr>
          <a:xfrm rot="-842175">
            <a:off x="13752995" y="-3701347"/>
            <a:ext cx="9200334" cy="10239284"/>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3">
              <a:alphaModFix/>
            </a:blip>
            <a:stretch>
              <a:fillRect t="-479" b="-479"/>
            </a:stretch>
          </a:blipFill>
          <a:ln>
            <a:noFill/>
          </a:ln>
        </p:spPr>
      </p:sp>
      <p:sp>
        <p:nvSpPr>
          <p:cNvPr id="44" name="Google Shape;44;p7"/>
          <p:cNvSpPr/>
          <p:nvPr/>
        </p:nvSpPr>
        <p:spPr>
          <a:xfrm>
            <a:off x="-1643590" y="502297"/>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4">
              <a:alphaModFix/>
            </a:blip>
            <a:stretch>
              <a:fillRect/>
            </a:stretch>
          </a:blipFill>
          <a:ln>
            <a:noFill/>
          </a:ln>
        </p:spPr>
      </p:sp>
      <p:sp>
        <p:nvSpPr>
          <p:cNvPr id="45" name="Google Shape;45;p7"/>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4">
              <a:alphaModFix/>
            </a:blip>
            <a:stretch>
              <a:fillRect/>
            </a:stretch>
          </a:blipFill>
          <a:ln>
            <a:noFill/>
          </a:ln>
        </p:spPr>
      </p:sp>
      <p:sp>
        <p:nvSpPr>
          <p:cNvPr id="46" name="Google Shape;46;p7"/>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5">
              <a:alphaModFix/>
            </a:blip>
            <a:stretch>
              <a:fillRect/>
            </a:stretch>
          </a:blipFill>
          <a:ln>
            <a:noFill/>
          </a:ln>
        </p:spPr>
      </p:sp>
      <p:sp>
        <p:nvSpPr>
          <p:cNvPr id="47" name="Google Shape;47;p7"/>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5">
              <a:alphaModFix/>
            </a:blip>
            <a:stretch>
              <a:fillRect/>
            </a:stretch>
          </a:blipFill>
          <a:ln>
            <a:noFill/>
          </a:ln>
        </p:spPr>
      </p:sp>
      <p:sp>
        <p:nvSpPr>
          <p:cNvPr id="48" name="Google Shape;48;p7"/>
          <p:cNvSpPr txBox="1">
            <a:spLocks noGrp="1"/>
          </p:cNvSpPr>
          <p:nvPr>
            <p:ph type="title"/>
          </p:nvPr>
        </p:nvSpPr>
        <p:spPr>
          <a:xfrm>
            <a:off x="801525" y="795225"/>
            <a:ext cx="16645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body" idx="1"/>
          </p:nvPr>
        </p:nvSpPr>
        <p:spPr>
          <a:xfrm>
            <a:off x="3894000" y="2458200"/>
            <a:ext cx="48159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SzPts val="2400"/>
              <a:buChar char="•"/>
              <a:defRPr sz="2400"/>
            </a:lvl1pPr>
            <a:lvl2pPr marL="914400" lvl="1" indent="-381000" algn="l">
              <a:spcBef>
                <a:spcPts val="400"/>
              </a:spcBef>
              <a:spcAft>
                <a:spcPts val="0"/>
              </a:spcAft>
              <a:buSzPts val="2400"/>
              <a:buChar char="–"/>
              <a:defRPr sz="2400"/>
            </a:lvl2pPr>
            <a:lvl3pPr marL="1371600" lvl="2" indent="-381000" algn="l">
              <a:spcBef>
                <a:spcPts val="360"/>
              </a:spcBef>
              <a:spcAft>
                <a:spcPts val="0"/>
              </a:spcAft>
              <a:buSzPts val="2400"/>
              <a:buChar char="•"/>
              <a:defRPr/>
            </a:lvl3pPr>
            <a:lvl4pPr marL="1828800" lvl="3" indent="-381000" algn="l">
              <a:spcBef>
                <a:spcPts val="320"/>
              </a:spcBef>
              <a:spcAft>
                <a:spcPts val="0"/>
              </a:spcAft>
              <a:buSzPts val="2400"/>
              <a:buChar char="–"/>
              <a:defRPr sz="2400"/>
            </a:lvl4pPr>
            <a:lvl5pPr marL="2286000" lvl="4" indent="-381000" algn="l">
              <a:spcBef>
                <a:spcPts val="320"/>
              </a:spcBef>
              <a:spcAft>
                <a:spcPts val="0"/>
              </a:spcAft>
              <a:buSzPts val="2400"/>
              <a:buChar char="»"/>
              <a:defRPr sz="2400"/>
            </a:lvl5pPr>
            <a:lvl6pPr marL="2743200" lvl="5" indent="-381000" algn="l">
              <a:spcBef>
                <a:spcPts val="320"/>
              </a:spcBef>
              <a:spcAft>
                <a:spcPts val="0"/>
              </a:spcAft>
              <a:buSzPts val="2400"/>
              <a:buChar char="•"/>
              <a:defRPr sz="2400"/>
            </a:lvl6pPr>
            <a:lvl7pPr marL="3200400" lvl="6" indent="-381000" algn="l">
              <a:spcBef>
                <a:spcPts val="320"/>
              </a:spcBef>
              <a:spcAft>
                <a:spcPts val="0"/>
              </a:spcAft>
              <a:buSzPts val="2400"/>
              <a:buChar char="•"/>
              <a:defRPr sz="2400"/>
            </a:lvl7pPr>
            <a:lvl8pPr marL="3657600" lvl="7" indent="-381000" algn="l">
              <a:spcBef>
                <a:spcPts val="320"/>
              </a:spcBef>
              <a:spcAft>
                <a:spcPts val="0"/>
              </a:spcAft>
              <a:buSzPts val="2400"/>
              <a:buChar char="•"/>
              <a:defRPr sz="2400"/>
            </a:lvl8pPr>
            <a:lvl9pPr marL="4114800" lvl="8" indent="-381000" algn="l">
              <a:spcBef>
                <a:spcPts val="320"/>
              </a:spcBef>
              <a:spcAft>
                <a:spcPts val="0"/>
              </a:spcAft>
              <a:buSzPts val="2400"/>
              <a:buChar char="•"/>
              <a:defRPr sz="2400"/>
            </a:lvl9pPr>
          </a:lstStyle>
          <a:p>
            <a:endParaRPr/>
          </a:p>
        </p:txBody>
      </p:sp>
      <p:sp>
        <p:nvSpPr>
          <p:cNvPr id="50" name="Google Shape;50;p7"/>
          <p:cNvSpPr txBox="1">
            <a:spLocks noGrp="1"/>
          </p:cNvSpPr>
          <p:nvPr>
            <p:ph type="body" idx="2"/>
          </p:nvPr>
        </p:nvSpPr>
        <p:spPr>
          <a:xfrm>
            <a:off x="8885960" y="2458200"/>
            <a:ext cx="48180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SzPts val="2400"/>
              <a:buChar char="•"/>
              <a:defRPr sz="2400"/>
            </a:lvl1pPr>
            <a:lvl2pPr marL="914400" lvl="1" indent="-381000" algn="l">
              <a:spcBef>
                <a:spcPts val="400"/>
              </a:spcBef>
              <a:spcAft>
                <a:spcPts val="0"/>
              </a:spcAft>
              <a:buSzPts val="2400"/>
              <a:buChar char="–"/>
              <a:defRPr sz="2400"/>
            </a:lvl2pPr>
            <a:lvl3pPr marL="1371600" lvl="2" indent="-381000" algn="l">
              <a:spcBef>
                <a:spcPts val="360"/>
              </a:spcBef>
              <a:spcAft>
                <a:spcPts val="0"/>
              </a:spcAft>
              <a:buSzPts val="2400"/>
              <a:buChar char="•"/>
              <a:defRPr/>
            </a:lvl3pPr>
            <a:lvl4pPr marL="1828800" lvl="3" indent="-381000" algn="l">
              <a:spcBef>
                <a:spcPts val="320"/>
              </a:spcBef>
              <a:spcAft>
                <a:spcPts val="0"/>
              </a:spcAft>
              <a:buSzPts val="2400"/>
              <a:buChar char="–"/>
              <a:defRPr sz="2400"/>
            </a:lvl4pPr>
            <a:lvl5pPr marL="2286000" lvl="4" indent="-381000" algn="l">
              <a:spcBef>
                <a:spcPts val="320"/>
              </a:spcBef>
              <a:spcAft>
                <a:spcPts val="0"/>
              </a:spcAft>
              <a:buSzPts val="2400"/>
              <a:buChar char="»"/>
              <a:defRPr sz="2400"/>
            </a:lvl5pPr>
            <a:lvl6pPr marL="2743200" lvl="5" indent="-381000" algn="l">
              <a:spcBef>
                <a:spcPts val="320"/>
              </a:spcBef>
              <a:spcAft>
                <a:spcPts val="0"/>
              </a:spcAft>
              <a:buSzPts val="2400"/>
              <a:buChar char="•"/>
              <a:defRPr sz="2400"/>
            </a:lvl6pPr>
            <a:lvl7pPr marL="3200400" lvl="6" indent="-381000" algn="l">
              <a:spcBef>
                <a:spcPts val="320"/>
              </a:spcBef>
              <a:spcAft>
                <a:spcPts val="0"/>
              </a:spcAft>
              <a:buSzPts val="2400"/>
              <a:buChar char="•"/>
              <a:defRPr sz="2400"/>
            </a:lvl7pPr>
            <a:lvl8pPr marL="3657600" lvl="7" indent="-381000" algn="l">
              <a:spcBef>
                <a:spcPts val="320"/>
              </a:spcBef>
              <a:spcAft>
                <a:spcPts val="0"/>
              </a:spcAft>
              <a:buSzPts val="2400"/>
              <a:buChar char="•"/>
              <a:defRPr sz="2400"/>
            </a:lvl8pPr>
            <a:lvl9pPr marL="4114800" lvl="8" indent="-381000" algn="l">
              <a:spcBef>
                <a:spcPts val="320"/>
              </a:spcBef>
              <a:spcAft>
                <a:spcPts val="0"/>
              </a:spcAft>
              <a:buSzPts val="2400"/>
              <a:buChar char="•"/>
              <a:defRPr sz="2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8"/>
          <p:cNvSpPr/>
          <p:nvPr/>
        </p:nvSpPr>
        <p:spPr>
          <a:xfrm>
            <a:off x="4106687" y="267838"/>
            <a:ext cx="11139898" cy="8229600"/>
          </a:xfrm>
          <a:custGeom>
            <a:avLst/>
            <a:gdLst/>
            <a:ahLst/>
            <a:cxnLst/>
            <a:rect l="l" t="t" r="r" b="b"/>
            <a:pathLst>
              <a:path w="11139898" h="8229600" extrusionOk="0">
                <a:moveTo>
                  <a:pt x="0" y="0"/>
                </a:moveTo>
                <a:lnTo>
                  <a:pt x="11139899" y="0"/>
                </a:lnTo>
                <a:lnTo>
                  <a:pt x="11139899" y="8229600"/>
                </a:lnTo>
                <a:lnTo>
                  <a:pt x="0" y="8229600"/>
                </a:lnTo>
                <a:lnTo>
                  <a:pt x="0" y="0"/>
                </a:lnTo>
                <a:close/>
              </a:path>
            </a:pathLst>
          </a:custGeom>
          <a:blipFill rotWithShape="1">
            <a:blip r:embed="rId2">
              <a:alphaModFix/>
            </a:blip>
            <a:stretch>
              <a:fillRect/>
            </a:stretch>
          </a:blipFill>
          <a:ln>
            <a:noFill/>
          </a:ln>
        </p:spPr>
      </p:sp>
      <p:sp>
        <p:nvSpPr>
          <p:cNvPr id="53" name="Google Shape;53;p8"/>
          <p:cNvSpPr txBox="1">
            <a:spLocks noGrp="1"/>
          </p:cNvSpPr>
          <p:nvPr>
            <p:ph type="title"/>
          </p:nvPr>
        </p:nvSpPr>
        <p:spPr>
          <a:xfrm>
            <a:off x="3786225" y="3811150"/>
            <a:ext cx="108612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8"/>
          <p:cNvSpPr/>
          <p:nvPr/>
        </p:nvSpPr>
        <p:spPr>
          <a:xfrm>
            <a:off x="14366045" y="8035900"/>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55" name="Google Shape;55;p8"/>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56" name="Google Shape;56;p8"/>
          <p:cNvSpPr/>
          <p:nvPr/>
        </p:nvSpPr>
        <p:spPr>
          <a:xfrm>
            <a:off x="991018" y="8910742"/>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4">
              <a:alphaModFix/>
            </a:blip>
            <a:stretch>
              <a:fillRect/>
            </a:stretch>
          </a:blipFill>
          <a:ln>
            <a:noFill/>
          </a:ln>
        </p:spPr>
      </p:sp>
      <p:sp>
        <p:nvSpPr>
          <p:cNvPr id="57" name="Google Shape;57;p8"/>
          <p:cNvSpPr/>
          <p:nvPr/>
        </p:nvSpPr>
        <p:spPr>
          <a:xfrm>
            <a:off x="-2011923" y="8399025"/>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4">
              <a:alphaModFix/>
            </a:blip>
            <a:stretch>
              <a:fillRect/>
            </a:stretch>
          </a:blip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8"/>
        <p:cNvGrpSpPr/>
        <p:nvPr/>
      </p:nvGrpSpPr>
      <p:grpSpPr>
        <a:xfrm>
          <a:off x="0" y="0"/>
          <a:ext cx="0" cy="0"/>
          <a:chOff x="0" y="0"/>
          <a:chExt cx="0" cy="0"/>
        </a:xfrm>
      </p:grpSpPr>
      <p:sp>
        <p:nvSpPr>
          <p:cNvPr id="59" name="Google Shape;59;p9"/>
          <p:cNvSpPr/>
          <p:nvPr/>
        </p:nvSpPr>
        <p:spPr>
          <a:xfrm>
            <a:off x="8659629" y="6557597"/>
            <a:ext cx="11926297" cy="7140870"/>
          </a:xfrm>
          <a:custGeom>
            <a:avLst/>
            <a:gdLst/>
            <a:ahLst/>
            <a:cxnLst/>
            <a:rect l="l" t="t" r="r" b="b"/>
            <a:pathLst>
              <a:path w="11926297" h="7140870" extrusionOk="0">
                <a:moveTo>
                  <a:pt x="0" y="0"/>
                </a:moveTo>
                <a:lnTo>
                  <a:pt x="11926297" y="0"/>
                </a:lnTo>
                <a:lnTo>
                  <a:pt x="11926297" y="7140871"/>
                </a:lnTo>
                <a:lnTo>
                  <a:pt x="0" y="7140871"/>
                </a:lnTo>
                <a:lnTo>
                  <a:pt x="0" y="0"/>
                </a:lnTo>
                <a:close/>
              </a:path>
            </a:pathLst>
          </a:custGeom>
          <a:blipFill rotWithShape="1">
            <a:blip r:embed="rId2">
              <a:alphaModFix/>
            </a:blip>
            <a:stretch>
              <a:fillRect/>
            </a:stretch>
          </a:blipFill>
          <a:ln>
            <a:noFill/>
          </a:ln>
        </p:spPr>
      </p:sp>
      <p:sp>
        <p:nvSpPr>
          <p:cNvPr id="60" name="Google Shape;60;p9"/>
          <p:cNvSpPr/>
          <p:nvPr/>
        </p:nvSpPr>
        <p:spPr>
          <a:xfrm rot="10800000">
            <a:off x="14827631" y="6164585"/>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3">
              <a:alphaModFix/>
            </a:blip>
            <a:stretch>
              <a:fillRect/>
            </a:stretch>
          </a:blipFill>
          <a:ln>
            <a:noFill/>
          </a:ln>
        </p:spPr>
      </p:sp>
      <p:sp>
        <p:nvSpPr>
          <p:cNvPr id="61" name="Google Shape;61;p9"/>
          <p:cNvSpPr/>
          <p:nvPr/>
        </p:nvSpPr>
        <p:spPr>
          <a:xfrm>
            <a:off x="-10691850" y="-1482558"/>
            <a:ext cx="16230600" cy="6877717"/>
          </a:xfrm>
          <a:custGeom>
            <a:avLst/>
            <a:gdLst/>
            <a:ahLst/>
            <a:cxnLst/>
            <a:rect l="l" t="t" r="r" b="b"/>
            <a:pathLst>
              <a:path w="16230600" h="6877717" extrusionOk="0">
                <a:moveTo>
                  <a:pt x="0" y="0"/>
                </a:moveTo>
                <a:lnTo>
                  <a:pt x="16230600" y="0"/>
                </a:lnTo>
                <a:lnTo>
                  <a:pt x="16230600" y="6877717"/>
                </a:lnTo>
                <a:lnTo>
                  <a:pt x="0" y="6877717"/>
                </a:lnTo>
                <a:lnTo>
                  <a:pt x="0" y="0"/>
                </a:lnTo>
                <a:close/>
              </a:path>
            </a:pathLst>
          </a:custGeom>
          <a:blipFill rotWithShape="1">
            <a:blip r:embed="rId4">
              <a:alphaModFix/>
            </a:blip>
            <a:stretch>
              <a:fillRect/>
            </a:stretch>
          </a:blipFill>
          <a:ln>
            <a:noFill/>
          </a:ln>
        </p:spPr>
      </p:sp>
      <p:sp>
        <p:nvSpPr>
          <p:cNvPr id="62" name="Google Shape;62;p9"/>
          <p:cNvSpPr txBox="1">
            <a:spLocks noGrp="1"/>
          </p:cNvSpPr>
          <p:nvPr>
            <p:ph type="title"/>
          </p:nvPr>
        </p:nvSpPr>
        <p:spPr>
          <a:xfrm>
            <a:off x="1031534" y="3336775"/>
            <a:ext cx="95319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7200"/>
              <a:buFont typeface="Calibri"/>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9"/>
          <p:cNvSpPr>
            <a:spLocks noGrp="1"/>
          </p:cNvSpPr>
          <p:nvPr>
            <p:ph type="pic" idx="2"/>
          </p:nvPr>
        </p:nvSpPr>
        <p:spPr>
          <a:xfrm>
            <a:off x="11053800" y="1788750"/>
            <a:ext cx="6027300" cy="6877800"/>
          </a:xfrm>
          <a:prstGeom prst="rect">
            <a:avLst/>
          </a:prstGeom>
          <a:noFill/>
          <a:ln>
            <a:noFill/>
          </a:ln>
        </p:spPr>
      </p:sp>
      <p:sp>
        <p:nvSpPr>
          <p:cNvPr id="64" name="Google Shape;64;p9"/>
          <p:cNvSpPr/>
          <p:nvPr/>
        </p:nvSpPr>
        <p:spPr>
          <a:xfrm>
            <a:off x="11715702" y="9200232"/>
            <a:ext cx="5536686" cy="543602"/>
          </a:xfrm>
          <a:custGeom>
            <a:avLst/>
            <a:gdLst/>
            <a:ahLst/>
            <a:cxnLst/>
            <a:rect l="l" t="t" r="r" b="b"/>
            <a:pathLst>
              <a:path w="5536686" h="543602" extrusionOk="0">
                <a:moveTo>
                  <a:pt x="0" y="0"/>
                </a:moveTo>
                <a:lnTo>
                  <a:pt x="5536686" y="0"/>
                </a:lnTo>
                <a:lnTo>
                  <a:pt x="5536686" y="543601"/>
                </a:lnTo>
                <a:lnTo>
                  <a:pt x="0" y="543601"/>
                </a:lnTo>
                <a:lnTo>
                  <a:pt x="0" y="0"/>
                </a:lnTo>
                <a:close/>
              </a:path>
            </a:pathLst>
          </a:custGeom>
          <a:blipFill rotWithShape="1">
            <a:blip r:embed="rId5">
              <a:alphaModFix/>
            </a:blip>
            <a:stretch>
              <a:fillRect/>
            </a:stretch>
          </a:blipFill>
          <a:ln>
            <a:noFill/>
          </a:ln>
        </p:spPr>
      </p:sp>
      <p:sp>
        <p:nvSpPr>
          <p:cNvPr id="65" name="Google Shape;65;p9"/>
          <p:cNvSpPr/>
          <p:nvPr/>
        </p:nvSpPr>
        <p:spPr>
          <a:xfrm>
            <a:off x="13896145" y="-341283"/>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3">
              <a:alphaModFix/>
            </a:blip>
            <a:stretch>
              <a:fillRect/>
            </a:stretch>
          </a:blipFill>
          <a:ln>
            <a:noFill/>
          </a:ln>
        </p:spPr>
      </p:sp>
      <p:sp>
        <p:nvSpPr>
          <p:cNvPr id="66" name="Google Shape;66;p9"/>
          <p:cNvSpPr/>
          <p:nvPr/>
        </p:nvSpPr>
        <p:spPr>
          <a:xfrm rot="10800000">
            <a:off x="-1333786" y="8480652"/>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3">
              <a:alphaModFix/>
            </a:blip>
            <a:stretch>
              <a:fillRect/>
            </a:stretch>
          </a:blipFill>
          <a:ln>
            <a:noFill/>
          </a:ln>
        </p:spPr>
      </p:sp>
      <p:sp>
        <p:nvSpPr>
          <p:cNvPr id="67" name="Google Shape;67;p9"/>
          <p:cNvSpPr txBox="1">
            <a:spLocks noGrp="1"/>
          </p:cNvSpPr>
          <p:nvPr>
            <p:ph type="body" idx="1"/>
          </p:nvPr>
        </p:nvSpPr>
        <p:spPr>
          <a:xfrm>
            <a:off x="879125" y="4259350"/>
            <a:ext cx="8229600" cy="45261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3925" y="947625"/>
            <a:ext cx="16645800" cy="1143000"/>
          </a:xfrm>
          <a:prstGeom prst="rect">
            <a:avLst/>
          </a:prstGeom>
          <a:noFill/>
          <a:ln>
            <a:noFill/>
          </a:ln>
        </p:spPr>
        <p:txBody>
          <a:bodyPr spcFirstLastPara="1" wrap="square" lIns="91425" tIns="45700" rIns="91425" bIns="45700" anchor="ctr" anchorCtr="0">
            <a:normAutofit/>
          </a:bodyPr>
          <a:lstStyle>
            <a:lvl1pPr marR="0" lvl="0" rtl="0">
              <a:spcBef>
                <a:spcPts val="0"/>
              </a:spcBef>
              <a:spcAft>
                <a:spcPts val="0"/>
              </a:spcAft>
              <a:buClr>
                <a:schemeClr val="lt1"/>
              </a:buClr>
              <a:buSzPts val="7200"/>
              <a:buFont typeface="Dela Gothic One"/>
              <a:buNone/>
              <a:defRPr sz="7200" i="0" u="none" strike="noStrike" cap="none">
                <a:solidFill>
                  <a:schemeClr val="lt1"/>
                </a:solidFill>
                <a:latin typeface="Dela Gothic One"/>
                <a:ea typeface="Dela Gothic One"/>
                <a:cs typeface="Dela Gothic One"/>
                <a:sym typeface="Dela Gothic On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1066075" y="2357225"/>
            <a:ext cx="5012700" cy="4526100"/>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lt1"/>
              </a:buClr>
              <a:buSzPts val="3200"/>
              <a:buFont typeface="Montserrat"/>
              <a:buChar char="•"/>
              <a:defRPr sz="3200" i="0" u="none" strike="noStrike" cap="none">
                <a:solidFill>
                  <a:schemeClr val="lt1"/>
                </a:solidFill>
                <a:latin typeface="Montserrat"/>
                <a:ea typeface="Montserrat"/>
                <a:cs typeface="Montserrat"/>
                <a:sym typeface="Montserrat"/>
              </a:defRPr>
            </a:lvl1pPr>
            <a:lvl2pPr marL="914400" marR="0" lvl="1" indent="-406400" algn="l" rtl="0">
              <a:spcBef>
                <a:spcPts val="560"/>
              </a:spcBef>
              <a:spcAft>
                <a:spcPts val="0"/>
              </a:spcAft>
              <a:buClr>
                <a:schemeClr val="lt1"/>
              </a:buClr>
              <a:buSzPts val="2800"/>
              <a:buFont typeface="Montserrat"/>
              <a:buChar char="–"/>
              <a:defRPr sz="2800" i="0" u="none" strike="noStrike" cap="none">
                <a:solidFill>
                  <a:schemeClr val="lt1"/>
                </a:solidFill>
                <a:latin typeface="Montserrat"/>
                <a:ea typeface="Montserrat"/>
                <a:cs typeface="Montserrat"/>
                <a:sym typeface="Montserrat"/>
              </a:defRPr>
            </a:lvl2pPr>
            <a:lvl3pPr marL="1371600" marR="0" lvl="2" indent="-381000" algn="l" rtl="0">
              <a:spcBef>
                <a:spcPts val="48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3pPr>
            <a:lvl4pPr marL="1828800" marR="0" lvl="3"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4pPr>
            <a:lvl5pPr marL="2286000" marR="0" lvl="4"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5pPr>
            <a:lvl6pPr marL="2743200" marR="0" lvl="5"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6pPr>
            <a:lvl7pPr marL="3200400" marR="0" lvl="6"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7pPr>
            <a:lvl8pPr marL="3657600" marR="0" lvl="7"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8pPr>
            <a:lvl9pPr marL="4114800" marR="0" lvl="8"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1.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14.png"/><Relationship Id="rId5" Type="http://schemas.openxmlformats.org/officeDocument/2006/relationships/image" Target="../media/image6.png"/><Relationship Id="rId10"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8.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_rels/slide12.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2.png"/><Relationship Id="rId7"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_rels/slide1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10.png"/><Relationship Id="rId4" Type="http://schemas.openxmlformats.org/officeDocument/2006/relationships/image" Target="../media/image7.png"/><Relationship Id="rId9" Type="http://schemas.openxmlformats.org/officeDocument/2006/relationships/image" Target="../media/image28.png"/></Relationships>
</file>

<file path=ppt/slides/_rels/slide1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_rels/slide1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10.png"/><Relationship Id="rId4" Type="http://schemas.openxmlformats.org/officeDocument/2006/relationships/image" Target="../media/image7.png"/><Relationship Id="rId9"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6.png"/><Relationship Id="rId7" Type="http://schemas.openxmlformats.org/officeDocument/2006/relationships/image" Target="../media/image17.png"/><Relationship Id="rId12" Type="http://schemas.openxmlformats.org/officeDocument/2006/relationships/image" Target="../media/image22.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21.png"/><Relationship Id="rId5" Type="http://schemas.openxmlformats.org/officeDocument/2006/relationships/image" Target="../media/image10.png"/><Relationship Id="rId10" Type="http://schemas.openxmlformats.org/officeDocument/2006/relationships/image" Target="../media/image20.jpeg"/><Relationship Id="rId4" Type="http://schemas.openxmlformats.org/officeDocument/2006/relationships/image" Target="../media/image11.png"/><Relationship Id="rId9" Type="http://schemas.openxmlformats.org/officeDocument/2006/relationships/image" Target="../media/image19.jpe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71"/>
        <p:cNvGrpSpPr/>
        <p:nvPr/>
      </p:nvGrpSpPr>
      <p:grpSpPr>
        <a:xfrm>
          <a:off x="0" y="0"/>
          <a:ext cx="0" cy="0"/>
          <a:chOff x="0" y="0"/>
          <a:chExt cx="0" cy="0"/>
        </a:xfrm>
      </p:grpSpPr>
      <p:sp>
        <p:nvSpPr>
          <p:cNvPr id="72" name="Google Shape;72;p10"/>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73" name="Google Shape;73;p10"/>
          <p:cNvSpPr/>
          <p:nvPr/>
        </p:nvSpPr>
        <p:spPr>
          <a:xfrm rot="-4327781">
            <a:off x="-5571085" y="-1556518"/>
            <a:ext cx="10194720" cy="7156721"/>
          </a:xfrm>
          <a:custGeom>
            <a:avLst/>
            <a:gdLst/>
            <a:ahLst/>
            <a:cxnLst/>
            <a:rect l="l" t="t" r="r" b="b"/>
            <a:pathLst>
              <a:path w="10194720" h="7156721" extrusionOk="0">
                <a:moveTo>
                  <a:pt x="0" y="0"/>
                </a:moveTo>
                <a:lnTo>
                  <a:pt x="10194721" y="0"/>
                </a:lnTo>
                <a:lnTo>
                  <a:pt x="10194721" y="7156722"/>
                </a:lnTo>
                <a:lnTo>
                  <a:pt x="0" y="7156722"/>
                </a:lnTo>
                <a:lnTo>
                  <a:pt x="0" y="0"/>
                </a:lnTo>
                <a:close/>
              </a:path>
            </a:pathLst>
          </a:custGeom>
          <a:blipFill rotWithShape="1">
            <a:blip r:embed="rId4">
              <a:alphaModFix/>
            </a:blip>
            <a:stretch>
              <a:fillRect r="-285"/>
            </a:stretch>
          </a:blipFill>
          <a:ln>
            <a:noFill/>
          </a:ln>
        </p:spPr>
        <p:txBody>
          <a:bodyPr/>
          <a:lstStyle/>
          <a:p>
            <a:endParaRPr lang="pt-BR"/>
          </a:p>
        </p:txBody>
      </p:sp>
      <p:sp>
        <p:nvSpPr>
          <p:cNvPr id="74" name="Google Shape;74;p10"/>
          <p:cNvSpPr/>
          <p:nvPr/>
        </p:nvSpPr>
        <p:spPr>
          <a:xfrm>
            <a:off x="6709109" y="1009650"/>
            <a:ext cx="11139898" cy="8248650"/>
          </a:xfrm>
          <a:custGeom>
            <a:avLst/>
            <a:gdLst/>
            <a:ahLst/>
            <a:cxnLst/>
            <a:rect l="l" t="t" r="r" b="b"/>
            <a:pathLst>
              <a:path w="11139898" h="8248650" extrusionOk="0">
                <a:moveTo>
                  <a:pt x="0" y="0"/>
                </a:moveTo>
                <a:lnTo>
                  <a:pt x="11139899" y="0"/>
                </a:lnTo>
                <a:lnTo>
                  <a:pt x="11139899" y="8248650"/>
                </a:lnTo>
                <a:lnTo>
                  <a:pt x="0" y="8248650"/>
                </a:lnTo>
                <a:lnTo>
                  <a:pt x="0" y="0"/>
                </a:lnTo>
                <a:close/>
              </a:path>
            </a:pathLst>
          </a:custGeom>
          <a:blipFill rotWithShape="1">
            <a:blip r:embed="rId5">
              <a:alphaModFix/>
            </a:blip>
            <a:stretch>
              <a:fillRect r="-229"/>
            </a:stretch>
          </a:blipFill>
          <a:ln>
            <a:noFill/>
          </a:ln>
        </p:spPr>
        <p:txBody>
          <a:bodyPr/>
          <a:lstStyle/>
          <a:p>
            <a:endParaRPr lang="pt-BR"/>
          </a:p>
        </p:txBody>
      </p:sp>
      <p:sp>
        <p:nvSpPr>
          <p:cNvPr id="75" name="Google Shape;75;p10"/>
          <p:cNvSpPr/>
          <p:nvPr/>
        </p:nvSpPr>
        <p:spPr>
          <a:xfrm>
            <a:off x="749259" y="8331904"/>
            <a:ext cx="5536686" cy="543602"/>
          </a:xfrm>
          <a:custGeom>
            <a:avLst/>
            <a:gdLst/>
            <a:ahLst/>
            <a:cxnLst/>
            <a:rect l="l" t="t" r="r" b="b"/>
            <a:pathLst>
              <a:path w="5536686" h="543602" extrusionOk="0">
                <a:moveTo>
                  <a:pt x="0" y="0"/>
                </a:moveTo>
                <a:lnTo>
                  <a:pt x="5536686" y="0"/>
                </a:lnTo>
                <a:lnTo>
                  <a:pt x="5536686" y="543601"/>
                </a:lnTo>
                <a:lnTo>
                  <a:pt x="0" y="543601"/>
                </a:lnTo>
                <a:lnTo>
                  <a:pt x="0" y="0"/>
                </a:lnTo>
                <a:close/>
              </a:path>
            </a:pathLst>
          </a:custGeom>
          <a:blipFill rotWithShape="1">
            <a:blip r:embed="rId6">
              <a:alphaModFix/>
            </a:blip>
            <a:stretch>
              <a:fillRect/>
            </a:stretch>
          </a:blipFill>
          <a:ln>
            <a:noFill/>
          </a:ln>
        </p:spPr>
        <p:txBody>
          <a:bodyPr/>
          <a:lstStyle/>
          <a:p>
            <a:endParaRPr lang="pt-BR"/>
          </a:p>
        </p:txBody>
      </p:sp>
      <p:sp>
        <p:nvSpPr>
          <p:cNvPr id="76" name="Google Shape;76;p10"/>
          <p:cNvSpPr/>
          <p:nvPr/>
        </p:nvSpPr>
        <p:spPr>
          <a:xfrm>
            <a:off x="2243246" y="6797361"/>
            <a:ext cx="5536686" cy="1806344"/>
          </a:xfrm>
          <a:custGeom>
            <a:avLst/>
            <a:gdLst/>
            <a:ahLst/>
            <a:cxnLst/>
            <a:rect l="l" t="t" r="r" b="b"/>
            <a:pathLst>
              <a:path w="5536686" h="1806344" extrusionOk="0">
                <a:moveTo>
                  <a:pt x="0" y="0"/>
                </a:moveTo>
                <a:lnTo>
                  <a:pt x="5536686" y="0"/>
                </a:lnTo>
                <a:lnTo>
                  <a:pt x="5536686" y="1806343"/>
                </a:lnTo>
                <a:lnTo>
                  <a:pt x="0" y="1806343"/>
                </a:lnTo>
                <a:lnTo>
                  <a:pt x="0" y="0"/>
                </a:lnTo>
                <a:close/>
              </a:path>
            </a:pathLst>
          </a:custGeom>
          <a:blipFill rotWithShape="1">
            <a:blip r:embed="rId7">
              <a:alphaModFix/>
            </a:blip>
            <a:stretch>
              <a:fillRect/>
            </a:stretch>
          </a:blipFill>
          <a:ln>
            <a:noFill/>
          </a:ln>
        </p:spPr>
        <p:txBody>
          <a:bodyPr/>
          <a:lstStyle/>
          <a:p>
            <a:endParaRPr lang="pt-BR"/>
          </a:p>
        </p:txBody>
      </p:sp>
      <p:sp>
        <p:nvSpPr>
          <p:cNvPr id="77" name="Google Shape;77;p10"/>
          <p:cNvSpPr/>
          <p:nvPr/>
        </p:nvSpPr>
        <p:spPr>
          <a:xfrm rot="10800000">
            <a:off x="-1089495" y="8603704"/>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7">
              <a:alphaModFix/>
            </a:blip>
            <a:stretch>
              <a:fillRect/>
            </a:stretch>
          </a:blipFill>
          <a:ln>
            <a:noFill/>
          </a:ln>
        </p:spPr>
        <p:txBody>
          <a:bodyPr/>
          <a:lstStyle/>
          <a:p>
            <a:endParaRPr lang="pt-BR"/>
          </a:p>
        </p:txBody>
      </p:sp>
      <p:sp>
        <p:nvSpPr>
          <p:cNvPr id="78" name="Google Shape;78;p10"/>
          <p:cNvSpPr/>
          <p:nvPr/>
        </p:nvSpPr>
        <p:spPr>
          <a:xfrm>
            <a:off x="4443631" y="1201036"/>
            <a:ext cx="5681086" cy="1200129"/>
          </a:xfrm>
          <a:custGeom>
            <a:avLst/>
            <a:gdLst/>
            <a:ahLst/>
            <a:cxnLst/>
            <a:rect l="l" t="t" r="r" b="b"/>
            <a:pathLst>
              <a:path w="5681086" h="1200129" extrusionOk="0">
                <a:moveTo>
                  <a:pt x="0" y="0"/>
                </a:moveTo>
                <a:lnTo>
                  <a:pt x="5681086" y="0"/>
                </a:lnTo>
                <a:lnTo>
                  <a:pt x="5681086" y="1200129"/>
                </a:lnTo>
                <a:lnTo>
                  <a:pt x="0" y="1200129"/>
                </a:lnTo>
                <a:lnTo>
                  <a:pt x="0" y="0"/>
                </a:lnTo>
                <a:close/>
              </a:path>
            </a:pathLst>
          </a:custGeom>
          <a:blipFill rotWithShape="1">
            <a:blip r:embed="rId8">
              <a:alphaModFix/>
            </a:blip>
            <a:stretch>
              <a:fillRect/>
            </a:stretch>
          </a:blipFill>
          <a:ln>
            <a:noFill/>
          </a:ln>
        </p:spPr>
        <p:txBody>
          <a:bodyPr/>
          <a:lstStyle/>
          <a:p>
            <a:endParaRPr lang="pt-BR"/>
          </a:p>
        </p:txBody>
      </p:sp>
      <p:sp>
        <p:nvSpPr>
          <p:cNvPr id="79" name="Google Shape;79;p10"/>
          <p:cNvSpPr/>
          <p:nvPr/>
        </p:nvSpPr>
        <p:spPr>
          <a:xfrm>
            <a:off x="1840677" y="1469302"/>
            <a:ext cx="5681086" cy="919303"/>
          </a:xfrm>
          <a:custGeom>
            <a:avLst/>
            <a:gdLst/>
            <a:ahLst/>
            <a:cxnLst/>
            <a:rect l="l" t="t" r="r" b="b"/>
            <a:pathLst>
              <a:path w="5681086" h="919303" extrusionOk="0">
                <a:moveTo>
                  <a:pt x="0" y="0"/>
                </a:moveTo>
                <a:lnTo>
                  <a:pt x="5681086" y="0"/>
                </a:lnTo>
                <a:lnTo>
                  <a:pt x="5681086" y="919303"/>
                </a:lnTo>
                <a:lnTo>
                  <a:pt x="0" y="919303"/>
                </a:lnTo>
                <a:lnTo>
                  <a:pt x="0" y="0"/>
                </a:lnTo>
                <a:close/>
              </a:path>
            </a:pathLst>
          </a:custGeom>
          <a:blipFill rotWithShape="1">
            <a:blip r:embed="rId9">
              <a:alphaModFix/>
            </a:blip>
            <a:stretch>
              <a:fillRect/>
            </a:stretch>
          </a:blipFill>
          <a:ln>
            <a:noFill/>
          </a:ln>
        </p:spPr>
        <p:txBody>
          <a:bodyPr/>
          <a:lstStyle/>
          <a:p>
            <a:endParaRPr lang="pt-BR"/>
          </a:p>
        </p:txBody>
      </p:sp>
      <p:sp>
        <p:nvSpPr>
          <p:cNvPr id="80" name="Google Shape;80;p10"/>
          <p:cNvSpPr/>
          <p:nvPr/>
        </p:nvSpPr>
        <p:spPr>
          <a:xfrm>
            <a:off x="-856727" y="1009650"/>
            <a:ext cx="5681086" cy="919303"/>
          </a:xfrm>
          <a:custGeom>
            <a:avLst/>
            <a:gdLst/>
            <a:ahLst/>
            <a:cxnLst/>
            <a:rect l="l" t="t" r="r" b="b"/>
            <a:pathLst>
              <a:path w="5681086" h="919303" extrusionOk="0">
                <a:moveTo>
                  <a:pt x="0" y="0"/>
                </a:moveTo>
                <a:lnTo>
                  <a:pt x="5681086" y="0"/>
                </a:lnTo>
                <a:lnTo>
                  <a:pt x="5681086" y="919303"/>
                </a:lnTo>
                <a:lnTo>
                  <a:pt x="0" y="919303"/>
                </a:lnTo>
                <a:lnTo>
                  <a:pt x="0" y="0"/>
                </a:lnTo>
                <a:close/>
              </a:path>
            </a:pathLst>
          </a:custGeom>
          <a:blipFill rotWithShape="1">
            <a:blip r:embed="rId9">
              <a:alphaModFix/>
            </a:blip>
            <a:stretch>
              <a:fillRect/>
            </a:stretch>
          </a:blipFill>
          <a:ln>
            <a:noFill/>
          </a:ln>
        </p:spPr>
        <p:txBody>
          <a:bodyPr/>
          <a:lstStyle/>
          <a:p>
            <a:endParaRPr lang="pt-BR"/>
          </a:p>
        </p:txBody>
      </p:sp>
      <p:sp>
        <p:nvSpPr>
          <p:cNvPr id="81" name="Google Shape;81;p10"/>
          <p:cNvSpPr/>
          <p:nvPr/>
        </p:nvSpPr>
        <p:spPr>
          <a:xfrm>
            <a:off x="8330134" y="7398056"/>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10">
              <a:alphaModFix/>
            </a:blip>
            <a:stretch>
              <a:fillRect/>
            </a:stretch>
          </a:blipFill>
          <a:ln>
            <a:noFill/>
          </a:ln>
        </p:spPr>
        <p:txBody>
          <a:bodyPr/>
          <a:lstStyle/>
          <a:p>
            <a:endParaRPr lang="pt-BR"/>
          </a:p>
        </p:txBody>
      </p:sp>
      <p:sp>
        <p:nvSpPr>
          <p:cNvPr id="82" name="Google Shape;82;p10"/>
          <p:cNvSpPr/>
          <p:nvPr/>
        </p:nvSpPr>
        <p:spPr>
          <a:xfrm rot="5400000">
            <a:off x="615506" y="1786976"/>
            <a:ext cx="1504590" cy="4449055"/>
          </a:xfrm>
          <a:custGeom>
            <a:avLst/>
            <a:gdLst/>
            <a:ahLst/>
            <a:cxnLst/>
            <a:rect l="l" t="t" r="r" b="b"/>
            <a:pathLst>
              <a:path w="1504590" h="4449055" extrusionOk="0">
                <a:moveTo>
                  <a:pt x="0" y="0"/>
                </a:moveTo>
                <a:lnTo>
                  <a:pt x="1504589" y="0"/>
                </a:lnTo>
                <a:lnTo>
                  <a:pt x="1504589" y="4449056"/>
                </a:lnTo>
                <a:lnTo>
                  <a:pt x="0" y="4449056"/>
                </a:lnTo>
                <a:lnTo>
                  <a:pt x="0" y="0"/>
                </a:lnTo>
                <a:close/>
              </a:path>
            </a:pathLst>
          </a:custGeom>
          <a:blipFill rotWithShape="1">
            <a:blip r:embed="rId11">
              <a:alphaModFix/>
            </a:blip>
            <a:stretch>
              <a:fillRect/>
            </a:stretch>
          </a:blipFill>
          <a:ln>
            <a:noFill/>
          </a:ln>
        </p:spPr>
        <p:txBody>
          <a:bodyPr/>
          <a:lstStyle/>
          <a:p>
            <a:endParaRPr lang="pt-BR"/>
          </a:p>
        </p:txBody>
      </p:sp>
      <p:sp>
        <p:nvSpPr>
          <p:cNvPr id="83" name="Google Shape;83;p10"/>
          <p:cNvSpPr txBox="1"/>
          <p:nvPr/>
        </p:nvSpPr>
        <p:spPr>
          <a:xfrm>
            <a:off x="8330134" y="2888944"/>
            <a:ext cx="15021900" cy="3069174"/>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pt-BR" sz="9972" dirty="0">
                <a:solidFill>
                  <a:srgbClr val="FFF8F2"/>
                </a:solidFill>
                <a:latin typeface="Dela Gothic One"/>
                <a:ea typeface="Dela Gothic One"/>
                <a:sym typeface="Dela Gothic One"/>
              </a:rPr>
              <a:t>IA</a:t>
            </a:r>
          </a:p>
          <a:p>
            <a:pPr marL="0" marR="0" lvl="0" indent="0" algn="l" rtl="0">
              <a:lnSpc>
                <a:spcPct val="100000"/>
              </a:lnSpc>
              <a:spcBef>
                <a:spcPts val="0"/>
              </a:spcBef>
              <a:spcAft>
                <a:spcPts val="0"/>
              </a:spcAft>
              <a:buNone/>
            </a:pPr>
            <a:r>
              <a:rPr lang="pt-BR" sz="9972" dirty="0">
                <a:solidFill>
                  <a:srgbClr val="FFF8F2"/>
                </a:solidFill>
                <a:latin typeface="Dela Gothic One"/>
                <a:ea typeface="Dela Gothic One"/>
                <a:sym typeface="Dela Gothic One"/>
              </a:rPr>
              <a:t>PITCH</a:t>
            </a:r>
          </a:p>
        </p:txBody>
      </p:sp>
      <p:sp>
        <p:nvSpPr>
          <p:cNvPr id="84" name="Google Shape;84;p10"/>
          <p:cNvSpPr txBox="1"/>
          <p:nvPr/>
        </p:nvSpPr>
        <p:spPr>
          <a:xfrm>
            <a:off x="9165242" y="7518814"/>
            <a:ext cx="4685700"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b="0" i="0" u="none" strike="noStrike" cap="none" dirty="0">
                <a:solidFill>
                  <a:srgbClr val="FFF8F2"/>
                </a:solidFill>
                <a:latin typeface="Dela Gothic One"/>
                <a:ea typeface="Dela Gothic One"/>
                <a:cs typeface="Dela Gothic One"/>
                <a:sym typeface="Dela Gothic One"/>
              </a:rPr>
              <a:t>BEAUTY TECH</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04"/>
        <p:cNvGrpSpPr/>
        <p:nvPr/>
      </p:nvGrpSpPr>
      <p:grpSpPr>
        <a:xfrm>
          <a:off x="0" y="0"/>
          <a:ext cx="0" cy="0"/>
          <a:chOff x="0" y="0"/>
          <a:chExt cx="0" cy="0"/>
        </a:xfrm>
      </p:grpSpPr>
      <p:sp>
        <p:nvSpPr>
          <p:cNvPr id="405" name="Google Shape;405;p24"/>
          <p:cNvSpPr/>
          <p:nvPr/>
        </p:nvSpPr>
        <p:spPr>
          <a:xfrm>
            <a:off x="10852522" y="-1639511"/>
            <a:ext cx="11351886" cy="10897811"/>
          </a:xfrm>
          <a:custGeom>
            <a:avLst/>
            <a:gdLst/>
            <a:ahLst/>
            <a:cxnLst/>
            <a:rect l="l" t="t" r="r" b="b"/>
            <a:pathLst>
              <a:path w="11351886" h="10897811" extrusionOk="0">
                <a:moveTo>
                  <a:pt x="0" y="0"/>
                </a:moveTo>
                <a:lnTo>
                  <a:pt x="11351887" y="0"/>
                </a:lnTo>
                <a:lnTo>
                  <a:pt x="11351887" y="10897811"/>
                </a:lnTo>
                <a:lnTo>
                  <a:pt x="0" y="10897811"/>
                </a:lnTo>
                <a:lnTo>
                  <a:pt x="0" y="0"/>
                </a:lnTo>
                <a:close/>
              </a:path>
            </a:pathLst>
          </a:custGeom>
          <a:blipFill rotWithShape="1">
            <a:blip r:embed="rId3">
              <a:alphaModFix/>
            </a:blip>
            <a:stretch>
              <a:fillRect/>
            </a:stretch>
          </a:blipFill>
          <a:ln>
            <a:noFill/>
          </a:ln>
        </p:spPr>
        <p:txBody>
          <a:bodyPr/>
          <a:lstStyle/>
          <a:p>
            <a:endParaRPr lang="pt-BR"/>
          </a:p>
        </p:txBody>
      </p:sp>
      <p:sp>
        <p:nvSpPr>
          <p:cNvPr id="406" name="Google Shape;406;p24"/>
          <p:cNvSpPr/>
          <p:nvPr/>
        </p:nvSpPr>
        <p:spPr>
          <a:xfrm>
            <a:off x="0" y="34290"/>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4">
              <a:alphaModFix/>
            </a:blip>
            <a:stretch>
              <a:fillRect t="-38503" b="-36766"/>
            </a:stretch>
          </a:blipFill>
          <a:ln>
            <a:noFill/>
          </a:ln>
        </p:spPr>
        <p:txBody>
          <a:bodyPr/>
          <a:lstStyle/>
          <a:p>
            <a:endParaRPr lang="pt-BR"/>
          </a:p>
        </p:txBody>
      </p:sp>
      <p:sp>
        <p:nvSpPr>
          <p:cNvPr id="407" name="Google Shape;407;p24"/>
          <p:cNvSpPr/>
          <p:nvPr/>
        </p:nvSpPr>
        <p:spPr>
          <a:xfrm>
            <a:off x="13384648" y="-182020"/>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5">
              <a:alphaModFix/>
            </a:blip>
            <a:stretch>
              <a:fillRect/>
            </a:stretch>
          </a:blipFill>
          <a:ln>
            <a:noFill/>
          </a:ln>
        </p:spPr>
        <p:txBody>
          <a:bodyPr/>
          <a:lstStyle/>
          <a:p>
            <a:endParaRPr lang="pt-BR"/>
          </a:p>
        </p:txBody>
      </p:sp>
      <p:sp>
        <p:nvSpPr>
          <p:cNvPr id="408" name="Google Shape;408;p24"/>
          <p:cNvSpPr txBox="1"/>
          <p:nvPr/>
        </p:nvSpPr>
        <p:spPr>
          <a:xfrm>
            <a:off x="8440078" y="1564364"/>
            <a:ext cx="6387736"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SOLUÇÃO</a:t>
            </a:r>
            <a:endParaRPr lang="pt-BR" dirty="0"/>
          </a:p>
        </p:txBody>
      </p:sp>
      <p:sp>
        <p:nvSpPr>
          <p:cNvPr id="409" name="Google Shape;409;p24"/>
          <p:cNvSpPr txBox="1"/>
          <p:nvPr/>
        </p:nvSpPr>
        <p:spPr>
          <a:xfrm>
            <a:off x="8491651" y="2874362"/>
            <a:ext cx="8906125" cy="2262158"/>
          </a:xfrm>
          <a:prstGeom prst="rect">
            <a:avLst/>
          </a:prstGeom>
          <a:solidFill>
            <a:srgbClr val="080808">
              <a:alpha val="40000"/>
            </a:srgbClr>
          </a:solid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Será um sistema que auxiliará o público-alvo na busca de produtos cosméticos que melhor se identificarem com as categorias desejas por ele (foco, cor, tipo de pele, clima, etc.), listando os produtos desejados de forma precisa, rápida e personalizada.</a:t>
            </a:r>
          </a:p>
        </p:txBody>
      </p:sp>
      <p:sp>
        <p:nvSpPr>
          <p:cNvPr id="410" name="Google Shape;410;p24"/>
          <p:cNvSpPr/>
          <p:nvPr/>
        </p:nvSpPr>
        <p:spPr>
          <a:xfrm>
            <a:off x="15718038" y="125528"/>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5">
              <a:alphaModFix/>
            </a:blip>
            <a:stretch>
              <a:fillRect/>
            </a:stretch>
          </a:blipFill>
          <a:ln>
            <a:noFill/>
          </a:ln>
        </p:spPr>
        <p:txBody>
          <a:bodyPr/>
          <a:lstStyle/>
          <a:p>
            <a:endParaRPr lang="pt-BR"/>
          </a:p>
        </p:txBody>
      </p:sp>
      <p:sp>
        <p:nvSpPr>
          <p:cNvPr id="413" name="Google Shape;413;p24"/>
          <p:cNvSpPr/>
          <p:nvPr/>
        </p:nvSpPr>
        <p:spPr>
          <a:xfrm>
            <a:off x="-2768343" y="8661631"/>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5">
              <a:alphaModFix/>
            </a:blip>
            <a:stretch>
              <a:fillRect/>
            </a:stretch>
          </a:blipFill>
          <a:ln>
            <a:noFill/>
          </a:ln>
        </p:spPr>
        <p:txBody>
          <a:bodyPr/>
          <a:lstStyle/>
          <a:p>
            <a:endParaRPr lang="pt-BR"/>
          </a:p>
        </p:txBody>
      </p:sp>
      <p:sp>
        <p:nvSpPr>
          <p:cNvPr id="414" name="Google Shape;414;p24"/>
          <p:cNvSpPr/>
          <p:nvPr/>
        </p:nvSpPr>
        <p:spPr>
          <a:xfrm>
            <a:off x="11861090" y="8661631"/>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5">
              <a:alphaModFix/>
            </a:blip>
            <a:stretch>
              <a:fillRect/>
            </a:stretch>
          </a:blipFill>
          <a:ln>
            <a:noFill/>
          </a:ln>
        </p:spPr>
        <p:txBody>
          <a:bodyPr/>
          <a:lstStyle/>
          <a:p>
            <a:endParaRPr lang="pt-BR"/>
          </a:p>
        </p:txBody>
      </p:sp>
      <p:pic>
        <p:nvPicPr>
          <p:cNvPr id="415" name="Google Shape;415;p24"/>
          <p:cNvPicPr preferRelativeResize="0"/>
          <p:nvPr/>
        </p:nvPicPr>
        <p:blipFill>
          <a:blip r:embed="rId6">
            <a:alphaModFix/>
          </a:blip>
          <a:stretch>
            <a:fillRect/>
          </a:stretch>
        </p:blipFill>
        <p:spPr>
          <a:xfrm>
            <a:off x="746862" y="2551646"/>
            <a:ext cx="6894782" cy="5544050"/>
          </a:xfrm>
          <a:prstGeom prst="rect">
            <a:avLst/>
          </a:prstGeom>
          <a:noFill/>
          <a:ln>
            <a:noFill/>
          </a:ln>
        </p:spPr>
      </p:pic>
      <p:sp>
        <p:nvSpPr>
          <p:cNvPr id="2" name="Google Shape;413;p24">
            <a:extLst>
              <a:ext uri="{FF2B5EF4-FFF2-40B4-BE49-F238E27FC236}">
                <a16:creationId xmlns:a16="http://schemas.microsoft.com/office/drawing/2014/main" id="{3F43F943-D3BC-17DA-ADBC-05EC91CCF13C}"/>
              </a:ext>
            </a:extLst>
          </p:cNvPr>
          <p:cNvSpPr/>
          <p:nvPr/>
        </p:nvSpPr>
        <p:spPr>
          <a:xfrm flipV="1">
            <a:off x="-2768343" y="-1"/>
            <a:ext cx="5536686" cy="1662082"/>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5">
              <a:alphaModFix/>
            </a:blip>
            <a:stretch>
              <a:fillRect/>
            </a:stretch>
          </a:blipFill>
          <a:ln>
            <a:noFill/>
          </a:ln>
        </p:spPr>
        <p:txBody>
          <a:bodyPr/>
          <a:lstStyle/>
          <a:p>
            <a:endParaRPr lang="pt-BR"/>
          </a:p>
        </p:txBody>
      </p:sp>
      <p:sp>
        <p:nvSpPr>
          <p:cNvPr id="4" name="Google Shape;409;p24">
            <a:extLst>
              <a:ext uri="{FF2B5EF4-FFF2-40B4-BE49-F238E27FC236}">
                <a16:creationId xmlns:a16="http://schemas.microsoft.com/office/drawing/2014/main" id="{8CDD4175-F2B0-AF72-4CF1-0F47C4031254}"/>
              </a:ext>
            </a:extLst>
          </p:cNvPr>
          <p:cNvSpPr txBox="1"/>
          <p:nvPr/>
        </p:nvSpPr>
        <p:spPr>
          <a:xfrm>
            <a:off x="8491651" y="6015005"/>
            <a:ext cx="8906125" cy="1809726"/>
          </a:xfrm>
          <a:prstGeom prst="rect">
            <a:avLst/>
          </a:prstGeom>
          <a:solidFill>
            <a:srgbClr val="080808">
              <a:alpha val="40000"/>
            </a:srgbClr>
          </a:solid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Isso ajudará a oferecerem assistência nas vendas dos produtos de uma forma mais eficiente, mostrando mais detalhes, podendo reduzir a necessidade de funcionários para assistência, aumentando a precisão das buscas ao cliente.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RECURSOS</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dirty="0"/>
          </a:p>
        </p:txBody>
      </p:sp>
      <p:sp>
        <p:nvSpPr>
          <p:cNvPr id="123" name="Google Shape;123;p12"/>
          <p:cNvSpPr txBox="1"/>
          <p:nvPr/>
        </p:nvSpPr>
        <p:spPr>
          <a:xfrm>
            <a:off x="3450081" y="5053490"/>
            <a:ext cx="891294" cy="590931"/>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a:t>
            </a:r>
            <a:r>
              <a:rPr lang="en-US" sz="3200" dirty="0">
                <a:solidFill>
                  <a:srgbClr val="FFFFFF"/>
                </a:solidFill>
                <a:latin typeface="Dela Gothic One"/>
                <a:ea typeface="Dela Gothic One"/>
                <a:cs typeface="Dela Gothic One"/>
                <a:sym typeface="Dela Gothic One"/>
              </a:rPr>
              <a:t>5</a:t>
            </a:r>
            <a:r>
              <a:rPr lang="en-US" sz="3200" b="0" i="0" u="none" strike="noStrike" cap="none" dirty="0">
                <a:solidFill>
                  <a:srgbClr val="FFFFFF"/>
                </a:solidFill>
                <a:latin typeface="Dela Gothic One"/>
                <a:ea typeface="Dela Gothic One"/>
                <a:cs typeface="Dela Gothic One"/>
                <a:sym typeface="Dela Gothic One"/>
              </a:rPr>
              <a:t>.</a:t>
            </a:r>
            <a:endParaRPr dirty="0"/>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a:lnSpc>
                <a:spcPct val="130000"/>
              </a:lnSpc>
            </a:pPr>
            <a:r>
              <a:rPr lang="en-US" sz="2100" dirty="0">
                <a:solidFill>
                  <a:srgbClr val="FFFFFF"/>
                </a:solidFill>
              </a:rPr>
              <a:t>F</a:t>
            </a:r>
            <a:r>
              <a:rPr lang="en-US" sz="2100" b="0" i="0" u="none" strike="noStrike" cap="none" dirty="0">
                <a:solidFill>
                  <a:srgbClr val="FFFFFF"/>
                </a:solidFill>
                <a:latin typeface="Arial"/>
                <a:ea typeface="Arial"/>
                <a:cs typeface="Arial"/>
                <a:sym typeface="Arial"/>
              </a:rPr>
              <a:t>rameworks / bibliotecas que utilizaremos</a:t>
            </a:r>
            <a:endParaRPr lang="en-US"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extLst>
      <p:ext uri="{BB962C8B-B14F-4D97-AF65-F5344CB8AC3E}">
        <p14:creationId xmlns:p14="http://schemas.microsoft.com/office/powerpoint/2010/main" val="1876401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9"/>
          <p:cNvSpPr/>
          <p:nvPr/>
        </p:nvSpPr>
        <p:spPr>
          <a:xfrm>
            <a:off x="5867846" y="4420675"/>
            <a:ext cx="13715748" cy="9601024"/>
          </a:xfrm>
          <a:custGeom>
            <a:avLst/>
            <a:gdLst/>
            <a:ahLst/>
            <a:cxnLst/>
            <a:rect l="l" t="t" r="r" b="b"/>
            <a:pathLst>
              <a:path w="13715748" h="9601024" extrusionOk="0">
                <a:moveTo>
                  <a:pt x="0" y="0"/>
                </a:moveTo>
                <a:lnTo>
                  <a:pt x="13715748" y="0"/>
                </a:lnTo>
                <a:lnTo>
                  <a:pt x="13715748" y="9601024"/>
                </a:lnTo>
                <a:lnTo>
                  <a:pt x="0" y="9601024"/>
                </a:lnTo>
                <a:lnTo>
                  <a:pt x="0" y="0"/>
                </a:lnTo>
                <a:close/>
              </a:path>
            </a:pathLst>
          </a:custGeom>
          <a:blipFill rotWithShape="1">
            <a:blip r:embed="rId3">
              <a:alphaModFix/>
            </a:blip>
            <a:stretch>
              <a:fillRect/>
            </a:stretch>
          </a:blipFill>
          <a:ln>
            <a:noFill/>
          </a:ln>
        </p:spPr>
        <p:txBody>
          <a:bodyPr/>
          <a:lstStyle/>
          <a:p>
            <a:endParaRPr lang="pt-BR" dirty="0"/>
          </a:p>
        </p:txBody>
      </p:sp>
      <p:sp>
        <p:nvSpPr>
          <p:cNvPr id="289" name="Google Shape;289;p19"/>
          <p:cNvSpPr/>
          <p:nvPr/>
        </p:nvSpPr>
        <p:spPr>
          <a:xfrm>
            <a:off x="0" y="0"/>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4">
              <a:alphaModFix/>
            </a:blip>
            <a:stretch>
              <a:fillRect t="-38503" b="-36766"/>
            </a:stretch>
          </a:blipFill>
          <a:ln>
            <a:noFill/>
          </a:ln>
        </p:spPr>
        <p:txBody>
          <a:bodyPr/>
          <a:lstStyle/>
          <a:p>
            <a:endParaRPr lang="pt-BR"/>
          </a:p>
        </p:txBody>
      </p:sp>
      <p:sp>
        <p:nvSpPr>
          <p:cNvPr id="290" name="Google Shape;290;p19"/>
          <p:cNvSpPr/>
          <p:nvPr/>
        </p:nvSpPr>
        <p:spPr>
          <a:xfrm rot="8321977">
            <a:off x="-3187507" y="-2480087"/>
            <a:ext cx="9040602" cy="5432110"/>
          </a:xfrm>
          <a:custGeom>
            <a:avLst/>
            <a:gdLst/>
            <a:ahLst/>
            <a:cxnLst/>
            <a:rect l="l" t="t" r="r" b="b"/>
            <a:pathLst>
              <a:path w="9040602" h="5432110" extrusionOk="0">
                <a:moveTo>
                  <a:pt x="0" y="0"/>
                </a:moveTo>
                <a:lnTo>
                  <a:pt x="9040601" y="0"/>
                </a:lnTo>
                <a:lnTo>
                  <a:pt x="9040601" y="5432110"/>
                </a:lnTo>
                <a:lnTo>
                  <a:pt x="0" y="5432110"/>
                </a:lnTo>
                <a:lnTo>
                  <a:pt x="0" y="0"/>
                </a:lnTo>
                <a:close/>
              </a:path>
            </a:pathLst>
          </a:custGeom>
          <a:blipFill rotWithShape="1">
            <a:blip r:embed="rId5">
              <a:alphaModFix/>
            </a:blip>
            <a:stretch>
              <a:fillRect r="-350"/>
            </a:stretch>
          </a:blipFill>
          <a:ln>
            <a:noFill/>
          </a:ln>
        </p:spPr>
        <p:txBody>
          <a:bodyPr/>
          <a:lstStyle/>
          <a:p>
            <a:endParaRPr lang="pt-BR" dirty="0"/>
          </a:p>
        </p:txBody>
      </p:sp>
      <p:sp>
        <p:nvSpPr>
          <p:cNvPr id="293" name="Google Shape;293;p19"/>
          <p:cNvSpPr txBox="1"/>
          <p:nvPr/>
        </p:nvSpPr>
        <p:spPr>
          <a:xfrm>
            <a:off x="1028699" y="3323299"/>
            <a:ext cx="7986714" cy="5170646"/>
          </a:xfrm>
          <a:prstGeom prst="rect">
            <a:avLst/>
          </a:prstGeom>
          <a:noFill/>
          <a:ln>
            <a:noFill/>
          </a:ln>
        </p:spPr>
        <p:txBody>
          <a:bodyPr spcFirstLastPara="1" wrap="square" lIns="0" tIns="0" rIns="0" bIns="0" anchor="t" anchorCtr="0">
            <a:spAutoFit/>
          </a:bodyPr>
          <a:lstStyle/>
          <a:p>
            <a:pPr algn="l"/>
            <a:r>
              <a:rPr lang="pt-BR" sz="2800" b="1" i="0" dirty="0">
                <a:solidFill>
                  <a:srgbClr val="ECECEC"/>
                </a:solidFill>
                <a:effectLst/>
                <a:latin typeface="Montserrat" panose="00000500000000000000" pitchFamily="2" charset="0"/>
              </a:rPr>
              <a:t>pandas</a:t>
            </a:r>
            <a:r>
              <a:rPr lang="pt-BR" sz="2800" b="0" i="0" dirty="0">
                <a:solidFill>
                  <a:srgbClr val="ECECEC"/>
                </a:solidFill>
                <a:effectLst/>
                <a:latin typeface="Montserrat" panose="00000500000000000000" pitchFamily="2" charset="0"/>
              </a:rPr>
              <a:t>: Usada para manipulação e análise de dados.</a:t>
            </a:r>
          </a:p>
          <a:p>
            <a:pPr algn="l"/>
            <a:r>
              <a:rPr lang="pt-BR" sz="2800" b="1" i="0" dirty="0" err="1">
                <a:solidFill>
                  <a:srgbClr val="ECECEC"/>
                </a:solidFill>
                <a:effectLst/>
                <a:latin typeface="Montserrat" panose="00000500000000000000" pitchFamily="2" charset="0"/>
              </a:rPr>
              <a:t>train_test_split</a:t>
            </a:r>
            <a:r>
              <a:rPr lang="pt-BR" sz="2800" b="0" i="0" dirty="0">
                <a:solidFill>
                  <a:srgbClr val="ECECEC"/>
                </a:solidFill>
                <a:effectLst/>
                <a:latin typeface="Montserrat" panose="00000500000000000000" pitchFamily="2" charset="0"/>
              </a:rPr>
              <a:t>: Utilizada para dividir os dados em conjuntos de treinamento e teste.</a:t>
            </a:r>
          </a:p>
          <a:p>
            <a:pPr algn="l"/>
            <a:r>
              <a:rPr lang="pt-BR" sz="2800" b="1" i="0" dirty="0" err="1">
                <a:solidFill>
                  <a:srgbClr val="ECECEC"/>
                </a:solidFill>
                <a:effectLst/>
                <a:latin typeface="Montserrat" panose="00000500000000000000" pitchFamily="2" charset="0"/>
              </a:rPr>
              <a:t>RandomForestClassifier</a:t>
            </a:r>
            <a:r>
              <a:rPr lang="pt-BR" sz="2800" b="0" i="0" dirty="0">
                <a:solidFill>
                  <a:srgbClr val="ECECEC"/>
                </a:solidFill>
                <a:effectLst/>
                <a:latin typeface="Montserrat" panose="00000500000000000000" pitchFamily="2" charset="0"/>
              </a:rPr>
              <a:t>: Usada para implementar um classificador Random Forest.</a:t>
            </a:r>
          </a:p>
          <a:p>
            <a:pPr algn="l"/>
            <a:r>
              <a:rPr lang="pt-BR" sz="2800" b="1" i="0" dirty="0" err="1">
                <a:solidFill>
                  <a:srgbClr val="ECECEC"/>
                </a:solidFill>
                <a:effectLst/>
                <a:latin typeface="Montserrat" panose="00000500000000000000" pitchFamily="2" charset="0"/>
              </a:rPr>
              <a:t>flask</a:t>
            </a:r>
            <a:r>
              <a:rPr lang="pt-BR" sz="2800" b="0" i="0" dirty="0">
                <a:solidFill>
                  <a:srgbClr val="ECECEC"/>
                </a:solidFill>
                <a:effectLst/>
                <a:latin typeface="Montserrat" panose="00000500000000000000" pitchFamily="2" charset="0"/>
              </a:rPr>
              <a:t>: </a:t>
            </a:r>
            <a:r>
              <a:rPr lang="pt-BR" sz="2800" dirty="0">
                <a:solidFill>
                  <a:schemeClr val="bg1"/>
                </a:solidFill>
                <a:latin typeface="Montserrat" panose="00000500000000000000" pitchFamily="2" charset="0"/>
              </a:rPr>
              <a:t>Com ele, você pode criar APIs, websites, e serviços web de forma simples e eficiente.</a:t>
            </a:r>
            <a:endParaRPr lang="pt-BR" sz="2000" b="0" i="0" dirty="0">
              <a:solidFill>
                <a:schemeClr val="bg1"/>
              </a:solidFill>
              <a:effectLst/>
              <a:latin typeface="Montserrat" panose="00000500000000000000" pitchFamily="2" charset="0"/>
            </a:endParaRPr>
          </a:p>
          <a:p>
            <a:pPr algn="l"/>
            <a:r>
              <a:rPr lang="pt-BR" sz="2800" b="1" i="0" dirty="0" err="1">
                <a:solidFill>
                  <a:srgbClr val="ECECEC"/>
                </a:solidFill>
                <a:effectLst/>
                <a:latin typeface="Montserrat" panose="00000500000000000000" pitchFamily="2" charset="0"/>
              </a:rPr>
              <a:t>oracledb</a:t>
            </a:r>
            <a:r>
              <a:rPr lang="pt-BR" sz="2800" b="0" i="0" dirty="0">
                <a:solidFill>
                  <a:srgbClr val="ECECEC"/>
                </a:solidFill>
                <a:effectLst/>
                <a:latin typeface="Montserrat" panose="00000500000000000000" pitchFamily="2" charset="0"/>
              </a:rPr>
              <a:t>: Usada para conectar e interagir com bancos de dados Oracle.</a:t>
            </a:r>
          </a:p>
        </p:txBody>
      </p:sp>
      <p:sp>
        <p:nvSpPr>
          <p:cNvPr id="294" name="Google Shape;294;p19"/>
          <p:cNvSpPr/>
          <p:nvPr/>
        </p:nvSpPr>
        <p:spPr>
          <a:xfrm rot="10800000">
            <a:off x="0" y="9324036"/>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295" name="Google Shape;295;p19"/>
          <p:cNvSpPr/>
          <p:nvPr/>
        </p:nvSpPr>
        <p:spPr>
          <a:xfrm>
            <a:off x="734818" y="811676"/>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296" name="Google Shape;296;p19"/>
          <p:cNvSpPr/>
          <p:nvPr/>
        </p:nvSpPr>
        <p:spPr>
          <a:xfrm>
            <a:off x="-1162663" y="1069780"/>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7">
              <a:alphaModFix/>
            </a:blip>
            <a:stretch>
              <a:fillRect/>
            </a:stretch>
          </a:blipFill>
          <a:ln>
            <a:noFill/>
          </a:ln>
        </p:spPr>
        <p:txBody>
          <a:bodyPr/>
          <a:lstStyle/>
          <a:p>
            <a:endParaRPr lang="pt-BR"/>
          </a:p>
        </p:txBody>
      </p:sp>
      <p:sp>
        <p:nvSpPr>
          <p:cNvPr id="298" name="Google Shape;298;p19"/>
          <p:cNvSpPr/>
          <p:nvPr/>
        </p:nvSpPr>
        <p:spPr>
          <a:xfrm rot="10800000">
            <a:off x="15342501" y="1082863"/>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2" name="Google Shape;291;p19">
            <a:extLst>
              <a:ext uri="{FF2B5EF4-FFF2-40B4-BE49-F238E27FC236}">
                <a16:creationId xmlns:a16="http://schemas.microsoft.com/office/drawing/2014/main" id="{6852C1B1-CDBB-AF78-FD18-FAA6CB5CAE63}"/>
              </a:ext>
            </a:extLst>
          </p:cNvPr>
          <p:cNvSpPr txBox="1"/>
          <p:nvPr/>
        </p:nvSpPr>
        <p:spPr>
          <a:xfrm>
            <a:off x="1028699" y="1876892"/>
            <a:ext cx="10377069"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1 – BIBLIOTECAS</a:t>
            </a:r>
            <a:endParaRPr dirty="0"/>
          </a:p>
        </p:txBody>
      </p:sp>
      <p:pic>
        <p:nvPicPr>
          <p:cNvPr id="2050" name="Picture 2">
            <a:extLst>
              <a:ext uri="{FF2B5EF4-FFF2-40B4-BE49-F238E27FC236}">
                <a16:creationId xmlns:a16="http://schemas.microsoft.com/office/drawing/2014/main" id="{6027F168-D74D-3C5C-7E9E-D6C0AFBE3D2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392428" y="3710027"/>
            <a:ext cx="8117145" cy="570940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0996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CONCEITOS</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dirty="0"/>
          </a:p>
        </p:txBody>
      </p:sp>
      <p:sp>
        <p:nvSpPr>
          <p:cNvPr id="123" name="Google Shape;123;p12"/>
          <p:cNvSpPr txBox="1"/>
          <p:nvPr/>
        </p:nvSpPr>
        <p:spPr>
          <a:xfrm>
            <a:off x="3450081" y="5053490"/>
            <a:ext cx="891294" cy="590931"/>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06.</a:t>
            </a:r>
            <a:endParaRPr dirty="0"/>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a:lnSpc>
                <a:spcPct val="130000"/>
              </a:lnSpc>
            </a:pPr>
            <a:r>
              <a:rPr lang="en-US" sz="2100" dirty="0">
                <a:solidFill>
                  <a:srgbClr val="FFFFFF"/>
                </a:solidFill>
              </a:rPr>
              <a:t>Machine Learning / IA no projeto</a:t>
            </a:r>
            <a:endParaRPr lang="en-US"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extLst>
      <p:ext uri="{BB962C8B-B14F-4D97-AF65-F5344CB8AC3E}">
        <p14:creationId xmlns:p14="http://schemas.microsoft.com/office/powerpoint/2010/main" val="1527241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8"/>
          <p:cNvSpPr/>
          <p:nvPr/>
        </p:nvSpPr>
        <p:spPr>
          <a:xfrm>
            <a:off x="0" y="34290"/>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3">
              <a:alphaModFix/>
            </a:blip>
            <a:stretch>
              <a:fillRect t="-38503" b="-36766"/>
            </a:stretch>
          </a:blipFill>
          <a:ln>
            <a:noFill/>
          </a:ln>
        </p:spPr>
        <p:txBody>
          <a:bodyPr/>
          <a:lstStyle/>
          <a:p>
            <a:endParaRPr lang="pt-BR"/>
          </a:p>
        </p:txBody>
      </p:sp>
      <p:sp>
        <p:nvSpPr>
          <p:cNvPr id="251" name="Google Shape;251;p18"/>
          <p:cNvSpPr/>
          <p:nvPr/>
        </p:nvSpPr>
        <p:spPr>
          <a:xfrm>
            <a:off x="-5528499" y="-4940035"/>
            <a:ext cx="8183468" cy="9194908"/>
          </a:xfrm>
          <a:custGeom>
            <a:avLst/>
            <a:gdLst/>
            <a:ahLst/>
            <a:cxnLst/>
            <a:rect l="l" t="t" r="r" b="b"/>
            <a:pathLst>
              <a:path w="8183468" h="9194908" extrusionOk="0">
                <a:moveTo>
                  <a:pt x="0" y="0"/>
                </a:moveTo>
                <a:lnTo>
                  <a:pt x="8183468" y="0"/>
                </a:lnTo>
                <a:lnTo>
                  <a:pt x="8183468" y="9194908"/>
                </a:lnTo>
                <a:lnTo>
                  <a:pt x="0" y="9194908"/>
                </a:lnTo>
                <a:lnTo>
                  <a:pt x="0" y="0"/>
                </a:lnTo>
                <a:close/>
              </a:path>
            </a:pathLst>
          </a:custGeom>
          <a:blipFill rotWithShape="1">
            <a:blip r:embed="rId4">
              <a:alphaModFix/>
            </a:blip>
            <a:stretch>
              <a:fillRect/>
            </a:stretch>
          </a:blipFill>
          <a:ln>
            <a:noFill/>
          </a:ln>
        </p:spPr>
        <p:txBody>
          <a:bodyPr/>
          <a:lstStyle/>
          <a:p>
            <a:endParaRPr lang="pt-BR"/>
          </a:p>
        </p:txBody>
      </p:sp>
      <p:sp>
        <p:nvSpPr>
          <p:cNvPr id="252" name="Google Shape;252;p18"/>
          <p:cNvSpPr/>
          <p:nvPr/>
        </p:nvSpPr>
        <p:spPr>
          <a:xfrm>
            <a:off x="12451038" y="1404305"/>
            <a:ext cx="5536686" cy="543602"/>
          </a:xfrm>
          <a:custGeom>
            <a:avLst/>
            <a:gdLst/>
            <a:ahLst/>
            <a:cxnLst/>
            <a:rect l="l" t="t" r="r" b="b"/>
            <a:pathLst>
              <a:path w="5536686" h="543602" extrusionOk="0">
                <a:moveTo>
                  <a:pt x="0" y="0"/>
                </a:moveTo>
                <a:lnTo>
                  <a:pt x="5536686" y="0"/>
                </a:lnTo>
                <a:lnTo>
                  <a:pt x="5536686" y="543602"/>
                </a:lnTo>
                <a:lnTo>
                  <a:pt x="0" y="543602"/>
                </a:lnTo>
                <a:lnTo>
                  <a:pt x="0" y="0"/>
                </a:lnTo>
                <a:close/>
              </a:path>
            </a:pathLst>
          </a:custGeom>
          <a:blipFill rotWithShape="1">
            <a:blip r:embed="rId5">
              <a:alphaModFix/>
            </a:blip>
            <a:stretch>
              <a:fillRect/>
            </a:stretch>
          </a:blipFill>
          <a:ln>
            <a:noFill/>
          </a:ln>
        </p:spPr>
        <p:txBody>
          <a:bodyPr/>
          <a:lstStyle/>
          <a:p>
            <a:endParaRPr lang="pt-BR"/>
          </a:p>
        </p:txBody>
      </p:sp>
      <p:sp>
        <p:nvSpPr>
          <p:cNvPr id="253" name="Google Shape;253;p18"/>
          <p:cNvSpPr/>
          <p:nvPr/>
        </p:nvSpPr>
        <p:spPr>
          <a:xfrm>
            <a:off x="13945025" y="-130238"/>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254" name="Google Shape;254;p18"/>
          <p:cNvSpPr/>
          <p:nvPr/>
        </p:nvSpPr>
        <p:spPr>
          <a:xfrm rot="10800000">
            <a:off x="10612285" y="1676106"/>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255" name="Google Shape;255;p18"/>
          <p:cNvSpPr txBox="1"/>
          <p:nvPr/>
        </p:nvSpPr>
        <p:spPr>
          <a:xfrm>
            <a:off x="1028700" y="1483903"/>
            <a:ext cx="8115300"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CONCEITOS</a:t>
            </a:r>
            <a:endParaRPr dirty="0"/>
          </a:p>
        </p:txBody>
      </p:sp>
      <p:sp>
        <p:nvSpPr>
          <p:cNvPr id="256" name="Google Shape;256;p18"/>
          <p:cNvSpPr/>
          <p:nvPr/>
        </p:nvSpPr>
        <p:spPr>
          <a:xfrm>
            <a:off x="-1057947" y="560519"/>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257" name="Google Shape;257;p18"/>
          <p:cNvSpPr/>
          <p:nvPr/>
        </p:nvSpPr>
        <p:spPr>
          <a:xfrm>
            <a:off x="14161118" y="8790119"/>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258" name="Google Shape;258;p18"/>
          <p:cNvSpPr/>
          <p:nvPr/>
        </p:nvSpPr>
        <p:spPr>
          <a:xfrm rot="10800000">
            <a:off x="14161118" y="8322056"/>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grpSp>
        <p:nvGrpSpPr>
          <p:cNvPr id="259" name="Google Shape;259;p18"/>
          <p:cNvGrpSpPr/>
          <p:nvPr/>
        </p:nvGrpSpPr>
        <p:grpSpPr>
          <a:xfrm>
            <a:off x="1028700" y="4703784"/>
            <a:ext cx="922793" cy="922793"/>
            <a:chOff x="0" y="0"/>
            <a:chExt cx="1230391" cy="1230391"/>
          </a:xfrm>
        </p:grpSpPr>
        <p:grpSp>
          <p:nvGrpSpPr>
            <p:cNvPr id="260" name="Google Shape;260;p18"/>
            <p:cNvGrpSpPr/>
            <p:nvPr/>
          </p:nvGrpSpPr>
          <p:grpSpPr>
            <a:xfrm>
              <a:off x="0" y="0"/>
              <a:ext cx="1230391" cy="1230391"/>
              <a:chOff x="0" y="0"/>
              <a:chExt cx="812800" cy="812800"/>
            </a:xfrm>
          </p:grpSpPr>
          <p:sp>
            <p:nvSpPr>
              <p:cNvPr id="261" name="Google Shape;261;p1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8"/>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3" name="Google Shape;263;p18"/>
            <p:cNvSpPr/>
            <p:nvPr/>
          </p:nvSpPr>
          <p:spPr>
            <a:xfrm>
              <a:off x="168786" y="201897"/>
              <a:ext cx="892819" cy="870093"/>
            </a:xfrm>
            <a:custGeom>
              <a:avLst/>
              <a:gdLst/>
              <a:ahLst/>
              <a:cxnLst/>
              <a:rect l="l" t="t" r="r" b="b"/>
              <a:pathLst>
                <a:path w="892819" h="870093" extrusionOk="0">
                  <a:moveTo>
                    <a:pt x="0" y="0"/>
                  </a:moveTo>
                  <a:lnTo>
                    <a:pt x="892819" y="0"/>
                  </a:lnTo>
                  <a:lnTo>
                    <a:pt x="892819" y="870093"/>
                  </a:lnTo>
                  <a:lnTo>
                    <a:pt x="0" y="870093"/>
                  </a:lnTo>
                  <a:lnTo>
                    <a:pt x="0" y="0"/>
                  </a:lnTo>
                  <a:close/>
                </a:path>
              </a:pathLst>
            </a:custGeom>
            <a:blipFill rotWithShape="1">
              <a:blip r:embed="rId8">
                <a:alphaModFix/>
              </a:blip>
              <a:stretch>
                <a:fillRect/>
              </a:stretch>
            </a:blipFill>
            <a:ln>
              <a:noFill/>
            </a:ln>
          </p:spPr>
          <p:txBody>
            <a:bodyPr/>
            <a:lstStyle/>
            <a:p>
              <a:endParaRPr lang="pt-BR"/>
            </a:p>
          </p:txBody>
        </p:sp>
      </p:grpSp>
      <p:grpSp>
        <p:nvGrpSpPr>
          <p:cNvPr id="267" name="Google Shape;267;p18"/>
          <p:cNvGrpSpPr/>
          <p:nvPr/>
        </p:nvGrpSpPr>
        <p:grpSpPr>
          <a:xfrm>
            <a:off x="10707527" y="4644759"/>
            <a:ext cx="922793" cy="922793"/>
            <a:chOff x="0" y="0"/>
            <a:chExt cx="812800" cy="812800"/>
          </a:xfrm>
        </p:grpSpPr>
        <p:sp>
          <p:nvSpPr>
            <p:cNvPr id="268" name="Google Shape;268;p1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8"/>
            <p:cNvSpPr txBox="1"/>
            <p:nvPr/>
          </p:nvSpPr>
          <p:spPr>
            <a:xfrm>
              <a:off x="76200" y="28575"/>
              <a:ext cx="660400" cy="708025"/>
            </a:xfrm>
            <a:prstGeom prst="rect">
              <a:avLst/>
            </a:prstGeom>
            <a:noFill/>
            <a:ln>
              <a:noFill/>
            </a:ln>
          </p:spPr>
          <p:txBody>
            <a:bodyPr spcFirstLastPara="1" wrap="square" lIns="29250" tIns="29250" rIns="29250" bIns="2925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18"/>
          <p:cNvSpPr/>
          <p:nvPr/>
        </p:nvSpPr>
        <p:spPr>
          <a:xfrm>
            <a:off x="10889866" y="4824592"/>
            <a:ext cx="558115" cy="618877"/>
          </a:xfrm>
          <a:custGeom>
            <a:avLst/>
            <a:gdLst/>
            <a:ahLst/>
            <a:cxnLst/>
            <a:rect l="l" t="t" r="r" b="b"/>
            <a:pathLst>
              <a:path w="558115" h="618877" extrusionOk="0">
                <a:moveTo>
                  <a:pt x="0" y="0"/>
                </a:moveTo>
                <a:lnTo>
                  <a:pt x="558115" y="0"/>
                </a:lnTo>
                <a:lnTo>
                  <a:pt x="558115" y="618877"/>
                </a:lnTo>
                <a:lnTo>
                  <a:pt x="0" y="618877"/>
                </a:lnTo>
                <a:lnTo>
                  <a:pt x="0" y="0"/>
                </a:lnTo>
                <a:close/>
              </a:path>
            </a:pathLst>
          </a:custGeom>
          <a:blipFill rotWithShape="1">
            <a:blip r:embed="rId9">
              <a:alphaModFix/>
            </a:blip>
            <a:stretch>
              <a:fillRect/>
            </a:stretch>
          </a:blipFill>
          <a:ln>
            <a:noFill/>
          </a:ln>
        </p:spPr>
        <p:txBody>
          <a:bodyPr/>
          <a:lstStyle/>
          <a:p>
            <a:endParaRPr lang="pt-BR"/>
          </a:p>
        </p:txBody>
      </p:sp>
      <p:sp>
        <p:nvSpPr>
          <p:cNvPr id="276" name="Google Shape;276;p18"/>
          <p:cNvSpPr txBox="1"/>
          <p:nvPr/>
        </p:nvSpPr>
        <p:spPr>
          <a:xfrm>
            <a:off x="2209720" y="4747475"/>
            <a:ext cx="5270271"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dirty="0">
                <a:solidFill>
                  <a:srgbClr val="FFFFFF"/>
                </a:solidFill>
                <a:latin typeface="Dela Gothic One"/>
                <a:ea typeface="Dela Gothic One"/>
                <a:sym typeface="Dela Gothic One"/>
              </a:rPr>
              <a:t>Predição de produtos</a:t>
            </a:r>
            <a:endParaRPr dirty="0"/>
          </a:p>
        </p:txBody>
      </p:sp>
      <p:sp>
        <p:nvSpPr>
          <p:cNvPr id="278" name="Google Shape;278;p18"/>
          <p:cNvSpPr txBox="1"/>
          <p:nvPr/>
        </p:nvSpPr>
        <p:spPr>
          <a:xfrm>
            <a:off x="11881005" y="4755935"/>
            <a:ext cx="5277812"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dirty="0">
                <a:solidFill>
                  <a:srgbClr val="FFFFFF"/>
                </a:solidFill>
                <a:latin typeface="Dela Gothic One"/>
                <a:ea typeface="Dela Gothic One"/>
                <a:sym typeface="Dela Gothic One"/>
              </a:rPr>
              <a:t>Modelo de Regressão</a:t>
            </a:r>
            <a:endParaRPr dirty="0"/>
          </a:p>
        </p:txBody>
      </p:sp>
      <p:sp>
        <p:nvSpPr>
          <p:cNvPr id="280" name="Google Shape;280;p18"/>
          <p:cNvSpPr txBox="1"/>
          <p:nvPr/>
        </p:nvSpPr>
        <p:spPr>
          <a:xfrm>
            <a:off x="2202177" y="5429032"/>
            <a:ext cx="5277813" cy="1809726"/>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pt-BR" sz="2100" dirty="0">
                <a:solidFill>
                  <a:schemeClr val="bg1"/>
                </a:solidFill>
                <a:latin typeface="Montserrat" panose="00000500000000000000" pitchFamily="2" charset="0"/>
              </a:rPr>
              <a:t>Focado em ter predições dos produtos que o cliente gostaria ou está buscando. Através dos dados fornecidos no cadastro.</a:t>
            </a:r>
            <a:endParaRPr sz="2100" dirty="0">
              <a:solidFill>
                <a:schemeClr val="bg1"/>
              </a:solidFill>
              <a:latin typeface="Montserrat" panose="00000500000000000000" pitchFamily="2" charset="0"/>
            </a:endParaRPr>
          </a:p>
        </p:txBody>
      </p:sp>
      <p:sp>
        <p:nvSpPr>
          <p:cNvPr id="282" name="Google Shape;282;p18"/>
          <p:cNvSpPr txBox="1"/>
          <p:nvPr/>
        </p:nvSpPr>
        <p:spPr>
          <a:xfrm>
            <a:off x="11881005" y="5437492"/>
            <a:ext cx="5095475" cy="1357295"/>
          </a:xfrm>
          <a:prstGeom prst="rect">
            <a:avLst/>
          </a:prstGeom>
          <a:noFill/>
          <a:ln>
            <a:noFill/>
          </a:ln>
        </p:spPr>
        <p:txBody>
          <a:bodyPr spcFirstLastPara="1" wrap="square" lIns="0" tIns="0" rIns="0" bIns="0" anchor="t" anchorCtr="0">
            <a:spAutoFit/>
          </a:bodyPr>
          <a:lstStyle/>
          <a:p>
            <a:pPr lvl="0">
              <a:lnSpc>
                <a:spcPct val="140000"/>
              </a:lnSpc>
            </a:pPr>
            <a:r>
              <a:rPr lang="en-US" sz="2100" b="0" i="0" u="none" strike="noStrike" cap="none" dirty="0">
                <a:solidFill>
                  <a:srgbClr val="FFFFFF"/>
                </a:solidFill>
                <a:latin typeface="Montserrat"/>
                <a:ea typeface="Montserrat"/>
                <a:cs typeface="Montserrat"/>
                <a:sym typeface="Montserrat"/>
              </a:rPr>
              <a:t>Após o histórico de vendas</a:t>
            </a:r>
            <a:r>
              <a:rPr lang="en-US" sz="2100" dirty="0">
                <a:solidFill>
                  <a:srgbClr val="FFFFFF"/>
                </a:solidFill>
                <a:latin typeface="Montserrat"/>
                <a:ea typeface="Montserrat"/>
                <a:cs typeface="Montserrat"/>
                <a:sym typeface="Montserrat"/>
              </a:rPr>
              <a:t>, melhorar o aprendizado da IA para aumentar a porcentagem da precisão dos dados</a:t>
            </a:r>
            <a:endParaRPr dirty="0"/>
          </a:p>
        </p:txBody>
      </p:sp>
    </p:spTree>
    <p:extLst>
      <p:ext uri="{BB962C8B-B14F-4D97-AF65-F5344CB8AC3E}">
        <p14:creationId xmlns:p14="http://schemas.microsoft.com/office/powerpoint/2010/main" val="2689712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dirty="0">
                <a:solidFill>
                  <a:srgbClr val="FFFFFF"/>
                </a:solidFill>
                <a:latin typeface="Dela Gothic One"/>
                <a:ea typeface="Dela Gothic One"/>
                <a:sym typeface="Dela Gothic One"/>
              </a:rPr>
              <a:t>DIFERENÇAS</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dirty="0"/>
          </a:p>
        </p:txBody>
      </p:sp>
      <p:sp>
        <p:nvSpPr>
          <p:cNvPr id="123" name="Google Shape;123;p12"/>
          <p:cNvSpPr txBox="1"/>
          <p:nvPr/>
        </p:nvSpPr>
        <p:spPr>
          <a:xfrm>
            <a:off x="3450081" y="5053490"/>
            <a:ext cx="891294" cy="590931"/>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07.</a:t>
            </a:r>
            <a:endParaRPr dirty="0"/>
          </a:p>
        </p:txBody>
      </p:sp>
      <p:sp>
        <p:nvSpPr>
          <p:cNvPr id="124" name="Google Shape;124;p12"/>
          <p:cNvSpPr txBox="1"/>
          <p:nvPr/>
        </p:nvSpPr>
        <p:spPr>
          <a:xfrm>
            <a:off x="5567831" y="5348955"/>
            <a:ext cx="1175450" cy="420115"/>
          </a:xfrm>
          <a:prstGeom prst="rect">
            <a:avLst/>
          </a:prstGeom>
          <a:noFill/>
          <a:ln>
            <a:noFill/>
          </a:ln>
        </p:spPr>
        <p:txBody>
          <a:bodyPr spcFirstLastPara="1" wrap="square" lIns="0" tIns="0" rIns="0" bIns="0" anchor="t" anchorCtr="0">
            <a:spAutoFit/>
          </a:bodyPr>
          <a:lstStyle/>
          <a:p>
            <a:pPr>
              <a:lnSpc>
                <a:spcPct val="130000"/>
              </a:lnSpc>
            </a:pPr>
            <a:r>
              <a:rPr lang="en-US" sz="2100" dirty="0">
                <a:solidFill>
                  <a:srgbClr val="FFFFFF"/>
                </a:solidFill>
              </a:rPr>
              <a:t>Projeto</a:t>
            </a:r>
            <a:endParaRPr lang="en-US"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extLst>
      <p:ext uri="{BB962C8B-B14F-4D97-AF65-F5344CB8AC3E}">
        <p14:creationId xmlns:p14="http://schemas.microsoft.com/office/powerpoint/2010/main" val="1659357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8"/>
          <p:cNvSpPr/>
          <p:nvPr/>
        </p:nvSpPr>
        <p:spPr>
          <a:xfrm>
            <a:off x="0" y="34290"/>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3">
              <a:alphaModFix/>
            </a:blip>
            <a:stretch>
              <a:fillRect t="-38503" b="-36766"/>
            </a:stretch>
          </a:blipFill>
          <a:ln>
            <a:noFill/>
          </a:ln>
        </p:spPr>
        <p:txBody>
          <a:bodyPr/>
          <a:lstStyle/>
          <a:p>
            <a:endParaRPr lang="pt-BR"/>
          </a:p>
        </p:txBody>
      </p:sp>
      <p:sp>
        <p:nvSpPr>
          <p:cNvPr id="251" name="Google Shape;251;p18"/>
          <p:cNvSpPr/>
          <p:nvPr/>
        </p:nvSpPr>
        <p:spPr>
          <a:xfrm>
            <a:off x="-5528499" y="-4940035"/>
            <a:ext cx="8183468" cy="9194908"/>
          </a:xfrm>
          <a:custGeom>
            <a:avLst/>
            <a:gdLst/>
            <a:ahLst/>
            <a:cxnLst/>
            <a:rect l="l" t="t" r="r" b="b"/>
            <a:pathLst>
              <a:path w="8183468" h="9194908" extrusionOk="0">
                <a:moveTo>
                  <a:pt x="0" y="0"/>
                </a:moveTo>
                <a:lnTo>
                  <a:pt x="8183468" y="0"/>
                </a:lnTo>
                <a:lnTo>
                  <a:pt x="8183468" y="9194908"/>
                </a:lnTo>
                <a:lnTo>
                  <a:pt x="0" y="9194908"/>
                </a:lnTo>
                <a:lnTo>
                  <a:pt x="0" y="0"/>
                </a:lnTo>
                <a:close/>
              </a:path>
            </a:pathLst>
          </a:custGeom>
          <a:blipFill rotWithShape="1">
            <a:blip r:embed="rId4">
              <a:alphaModFix/>
            </a:blip>
            <a:stretch>
              <a:fillRect/>
            </a:stretch>
          </a:blipFill>
          <a:ln>
            <a:noFill/>
          </a:ln>
        </p:spPr>
        <p:txBody>
          <a:bodyPr/>
          <a:lstStyle/>
          <a:p>
            <a:endParaRPr lang="pt-BR"/>
          </a:p>
        </p:txBody>
      </p:sp>
      <p:sp>
        <p:nvSpPr>
          <p:cNvPr id="252" name="Google Shape;252;p18"/>
          <p:cNvSpPr/>
          <p:nvPr/>
        </p:nvSpPr>
        <p:spPr>
          <a:xfrm>
            <a:off x="12451038" y="1404305"/>
            <a:ext cx="5536686" cy="543602"/>
          </a:xfrm>
          <a:custGeom>
            <a:avLst/>
            <a:gdLst/>
            <a:ahLst/>
            <a:cxnLst/>
            <a:rect l="l" t="t" r="r" b="b"/>
            <a:pathLst>
              <a:path w="5536686" h="543602" extrusionOk="0">
                <a:moveTo>
                  <a:pt x="0" y="0"/>
                </a:moveTo>
                <a:lnTo>
                  <a:pt x="5536686" y="0"/>
                </a:lnTo>
                <a:lnTo>
                  <a:pt x="5536686" y="543602"/>
                </a:lnTo>
                <a:lnTo>
                  <a:pt x="0" y="543602"/>
                </a:lnTo>
                <a:lnTo>
                  <a:pt x="0" y="0"/>
                </a:lnTo>
                <a:close/>
              </a:path>
            </a:pathLst>
          </a:custGeom>
          <a:blipFill rotWithShape="1">
            <a:blip r:embed="rId5">
              <a:alphaModFix/>
            </a:blip>
            <a:stretch>
              <a:fillRect/>
            </a:stretch>
          </a:blipFill>
          <a:ln>
            <a:noFill/>
          </a:ln>
        </p:spPr>
        <p:txBody>
          <a:bodyPr/>
          <a:lstStyle/>
          <a:p>
            <a:endParaRPr lang="pt-BR"/>
          </a:p>
        </p:txBody>
      </p:sp>
      <p:sp>
        <p:nvSpPr>
          <p:cNvPr id="253" name="Google Shape;253;p18"/>
          <p:cNvSpPr/>
          <p:nvPr/>
        </p:nvSpPr>
        <p:spPr>
          <a:xfrm>
            <a:off x="13945025" y="-130238"/>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254" name="Google Shape;254;p18"/>
          <p:cNvSpPr/>
          <p:nvPr/>
        </p:nvSpPr>
        <p:spPr>
          <a:xfrm rot="10800000">
            <a:off x="10612285" y="1676106"/>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255" name="Google Shape;255;p18"/>
          <p:cNvSpPr txBox="1"/>
          <p:nvPr/>
        </p:nvSpPr>
        <p:spPr>
          <a:xfrm>
            <a:off x="1028700" y="1483903"/>
            <a:ext cx="8115300" cy="1588127"/>
          </a:xfrm>
          <a:prstGeom prst="rect">
            <a:avLst/>
          </a:prstGeom>
          <a:noFill/>
          <a:ln>
            <a:noFill/>
          </a:ln>
        </p:spPr>
        <p:txBody>
          <a:bodyPr spcFirstLastPara="1" wrap="square" lIns="0" tIns="0" rIns="0" bIns="0" anchor="t" anchorCtr="0">
            <a:spAutoFit/>
          </a:bodyPr>
          <a:lstStyle/>
          <a:p>
            <a:pPr>
              <a:lnSpc>
                <a:spcPct val="120000"/>
              </a:lnSpc>
            </a:pPr>
            <a:r>
              <a:rPr lang="en-US" sz="7200" dirty="0">
                <a:solidFill>
                  <a:srgbClr val="FFFFFF"/>
                </a:solidFill>
                <a:latin typeface="Dela Gothic One"/>
                <a:ea typeface="Dela Gothic One"/>
                <a:sym typeface="Dela Gothic One"/>
              </a:rPr>
              <a:t>DIFERENÇAS</a:t>
            </a:r>
            <a:endParaRPr lang="en-US" sz="7200" dirty="0"/>
          </a:p>
          <a:p>
            <a:pPr marL="0" marR="0" lvl="0" indent="0" algn="l" rtl="0">
              <a:lnSpc>
                <a:spcPct val="120000"/>
              </a:lnSpc>
              <a:spcBef>
                <a:spcPts val="0"/>
              </a:spcBef>
              <a:spcAft>
                <a:spcPts val="0"/>
              </a:spcAft>
              <a:buNone/>
            </a:pPr>
            <a:endParaRPr lang="pt-BR" dirty="0"/>
          </a:p>
        </p:txBody>
      </p:sp>
      <p:sp>
        <p:nvSpPr>
          <p:cNvPr id="256" name="Google Shape;256;p18"/>
          <p:cNvSpPr/>
          <p:nvPr/>
        </p:nvSpPr>
        <p:spPr>
          <a:xfrm>
            <a:off x="-1057947" y="560519"/>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257" name="Google Shape;257;p18"/>
          <p:cNvSpPr/>
          <p:nvPr/>
        </p:nvSpPr>
        <p:spPr>
          <a:xfrm>
            <a:off x="14161118" y="8790119"/>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258" name="Google Shape;258;p18"/>
          <p:cNvSpPr/>
          <p:nvPr/>
        </p:nvSpPr>
        <p:spPr>
          <a:xfrm rot="10800000">
            <a:off x="14161118" y="8322056"/>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grpSp>
        <p:nvGrpSpPr>
          <p:cNvPr id="259" name="Google Shape;259;p18"/>
          <p:cNvGrpSpPr/>
          <p:nvPr/>
        </p:nvGrpSpPr>
        <p:grpSpPr>
          <a:xfrm>
            <a:off x="1028700" y="4703784"/>
            <a:ext cx="922793" cy="922793"/>
            <a:chOff x="0" y="0"/>
            <a:chExt cx="1230391" cy="1230391"/>
          </a:xfrm>
        </p:grpSpPr>
        <p:grpSp>
          <p:nvGrpSpPr>
            <p:cNvPr id="260" name="Google Shape;260;p18"/>
            <p:cNvGrpSpPr/>
            <p:nvPr/>
          </p:nvGrpSpPr>
          <p:grpSpPr>
            <a:xfrm>
              <a:off x="0" y="0"/>
              <a:ext cx="1230391" cy="1230391"/>
              <a:chOff x="0" y="0"/>
              <a:chExt cx="812800" cy="812800"/>
            </a:xfrm>
          </p:grpSpPr>
          <p:sp>
            <p:nvSpPr>
              <p:cNvPr id="261" name="Google Shape;261;p1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8"/>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3" name="Google Shape;263;p18"/>
            <p:cNvSpPr/>
            <p:nvPr/>
          </p:nvSpPr>
          <p:spPr>
            <a:xfrm>
              <a:off x="168786" y="201897"/>
              <a:ext cx="892819" cy="870093"/>
            </a:xfrm>
            <a:custGeom>
              <a:avLst/>
              <a:gdLst/>
              <a:ahLst/>
              <a:cxnLst/>
              <a:rect l="l" t="t" r="r" b="b"/>
              <a:pathLst>
                <a:path w="892819" h="870093" extrusionOk="0">
                  <a:moveTo>
                    <a:pt x="0" y="0"/>
                  </a:moveTo>
                  <a:lnTo>
                    <a:pt x="892819" y="0"/>
                  </a:lnTo>
                  <a:lnTo>
                    <a:pt x="892819" y="870093"/>
                  </a:lnTo>
                  <a:lnTo>
                    <a:pt x="0" y="870093"/>
                  </a:lnTo>
                  <a:lnTo>
                    <a:pt x="0" y="0"/>
                  </a:lnTo>
                  <a:close/>
                </a:path>
              </a:pathLst>
            </a:custGeom>
            <a:blipFill rotWithShape="1">
              <a:blip r:embed="rId8">
                <a:alphaModFix/>
              </a:blip>
              <a:stretch>
                <a:fillRect/>
              </a:stretch>
            </a:blipFill>
            <a:ln>
              <a:noFill/>
            </a:ln>
          </p:spPr>
          <p:txBody>
            <a:bodyPr/>
            <a:lstStyle/>
            <a:p>
              <a:endParaRPr lang="pt-BR"/>
            </a:p>
          </p:txBody>
        </p:sp>
      </p:grpSp>
      <p:grpSp>
        <p:nvGrpSpPr>
          <p:cNvPr id="267" name="Google Shape;267;p18"/>
          <p:cNvGrpSpPr/>
          <p:nvPr/>
        </p:nvGrpSpPr>
        <p:grpSpPr>
          <a:xfrm>
            <a:off x="9703645" y="4662868"/>
            <a:ext cx="922793" cy="922793"/>
            <a:chOff x="0" y="0"/>
            <a:chExt cx="812800" cy="812800"/>
          </a:xfrm>
        </p:grpSpPr>
        <p:sp>
          <p:nvSpPr>
            <p:cNvPr id="268" name="Google Shape;268;p1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8"/>
            <p:cNvSpPr txBox="1"/>
            <p:nvPr/>
          </p:nvSpPr>
          <p:spPr>
            <a:xfrm>
              <a:off x="76200" y="28575"/>
              <a:ext cx="660400" cy="708025"/>
            </a:xfrm>
            <a:prstGeom prst="rect">
              <a:avLst/>
            </a:prstGeom>
            <a:noFill/>
            <a:ln>
              <a:noFill/>
            </a:ln>
          </p:spPr>
          <p:txBody>
            <a:bodyPr spcFirstLastPara="1" wrap="square" lIns="29250" tIns="29250" rIns="29250" bIns="2925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18"/>
          <p:cNvSpPr/>
          <p:nvPr/>
        </p:nvSpPr>
        <p:spPr>
          <a:xfrm>
            <a:off x="9898822" y="4828706"/>
            <a:ext cx="558115" cy="618877"/>
          </a:xfrm>
          <a:custGeom>
            <a:avLst/>
            <a:gdLst/>
            <a:ahLst/>
            <a:cxnLst/>
            <a:rect l="l" t="t" r="r" b="b"/>
            <a:pathLst>
              <a:path w="558115" h="618877" extrusionOk="0">
                <a:moveTo>
                  <a:pt x="0" y="0"/>
                </a:moveTo>
                <a:lnTo>
                  <a:pt x="558115" y="0"/>
                </a:lnTo>
                <a:lnTo>
                  <a:pt x="558115" y="618877"/>
                </a:lnTo>
                <a:lnTo>
                  <a:pt x="0" y="618877"/>
                </a:lnTo>
                <a:lnTo>
                  <a:pt x="0" y="0"/>
                </a:lnTo>
                <a:close/>
              </a:path>
            </a:pathLst>
          </a:custGeom>
          <a:blipFill rotWithShape="1">
            <a:blip r:embed="rId9">
              <a:alphaModFix/>
            </a:blip>
            <a:stretch>
              <a:fillRect/>
            </a:stretch>
          </a:blipFill>
          <a:ln>
            <a:noFill/>
          </a:ln>
        </p:spPr>
        <p:txBody>
          <a:bodyPr/>
          <a:lstStyle/>
          <a:p>
            <a:endParaRPr lang="pt-BR"/>
          </a:p>
        </p:txBody>
      </p:sp>
      <p:sp>
        <p:nvSpPr>
          <p:cNvPr id="276" name="Google Shape;276;p18"/>
          <p:cNvSpPr txBox="1"/>
          <p:nvPr/>
        </p:nvSpPr>
        <p:spPr>
          <a:xfrm>
            <a:off x="2209720" y="4747475"/>
            <a:ext cx="5270271"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dirty="0">
                <a:solidFill>
                  <a:srgbClr val="FFFFFF"/>
                </a:solidFill>
                <a:latin typeface="Dela Gothic One"/>
                <a:ea typeface="Dela Gothic One"/>
                <a:sym typeface="Dela Gothic One"/>
              </a:rPr>
              <a:t>Troca de plataforma</a:t>
            </a:r>
            <a:endParaRPr dirty="0"/>
          </a:p>
        </p:txBody>
      </p:sp>
      <p:sp>
        <p:nvSpPr>
          <p:cNvPr id="278" name="Google Shape;278;p18"/>
          <p:cNvSpPr txBox="1"/>
          <p:nvPr/>
        </p:nvSpPr>
        <p:spPr>
          <a:xfrm>
            <a:off x="10985863" y="4755935"/>
            <a:ext cx="6172954"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dirty="0">
                <a:solidFill>
                  <a:srgbClr val="FFFFFF"/>
                </a:solidFill>
                <a:latin typeface="Dela Gothic One"/>
                <a:ea typeface="Dela Gothic One"/>
                <a:sym typeface="Dela Gothic One"/>
              </a:rPr>
              <a:t>Mudanças de bibliotecas</a:t>
            </a:r>
            <a:endParaRPr dirty="0"/>
          </a:p>
        </p:txBody>
      </p:sp>
      <p:sp>
        <p:nvSpPr>
          <p:cNvPr id="280" name="Google Shape;280;p18"/>
          <p:cNvSpPr txBox="1"/>
          <p:nvPr/>
        </p:nvSpPr>
        <p:spPr>
          <a:xfrm>
            <a:off x="2202177" y="5429032"/>
            <a:ext cx="5277813" cy="452432"/>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pt-BR" sz="2100" dirty="0">
                <a:solidFill>
                  <a:schemeClr val="bg1"/>
                </a:solidFill>
                <a:latin typeface="Montserrat" panose="00000500000000000000" pitchFamily="2" charset="0"/>
              </a:rPr>
              <a:t>Substituição do </a:t>
            </a:r>
            <a:r>
              <a:rPr lang="pt-BR" sz="2100" dirty="0" err="1">
                <a:solidFill>
                  <a:schemeClr val="bg1"/>
                </a:solidFill>
                <a:latin typeface="Montserrat" panose="00000500000000000000" pitchFamily="2" charset="0"/>
              </a:rPr>
              <a:t>Colab</a:t>
            </a:r>
            <a:r>
              <a:rPr lang="pt-BR" sz="2100" dirty="0">
                <a:solidFill>
                  <a:schemeClr val="bg1"/>
                </a:solidFill>
                <a:latin typeface="Montserrat" panose="00000500000000000000" pitchFamily="2" charset="0"/>
              </a:rPr>
              <a:t> pelo </a:t>
            </a:r>
            <a:r>
              <a:rPr lang="pt-BR" sz="2100" dirty="0" err="1">
                <a:solidFill>
                  <a:schemeClr val="bg1"/>
                </a:solidFill>
                <a:latin typeface="Montserrat" panose="00000500000000000000" pitchFamily="2" charset="0"/>
              </a:rPr>
              <a:t>Replit</a:t>
            </a:r>
            <a:endParaRPr sz="2100" dirty="0">
              <a:solidFill>
                <a:schemeClr val="bg1"/>
              </a:solidFill>
              <a:latin typeface="Montserrat" panose="00000500000000000000" pitchFamily="2" charset="0"/>
            </a:endParaRPr>
          </a:p>
        </p:txBody>
      </p:sp>
      <p:sp>
        <p:nvSpPr>
          <p:cNvPr id="282" name="Google Shape;282;p18"/>
          <p:cNvSpPr txBox="1"/>
          <p:nvPr/>
        </p:nvSpPr>
        <p:spPr>
          <a:xfrm>
            <a:off x="10985863" y="5437492"/>
            <a:ext cx="5990617" cy="904863"/>
          </a:xfrm>
          <a:prstGeom prst="rect">
            <a:avLst/>
          </a:prstGeom>
          <a:noFill/>
          <a:ln>
            <a:noFill/>
          </a:ln>
        </p:spPr>
        <p:txBody>
          <a:bodyPr spcFirstLastPara="1" wrap="square" lIns="0" tIns="0" rIns="0" bIns="0" anchor="t" anchorCtr="0">
            <a:spAutoFit/>
          </a:bodyPr>
          <a:lstStyle/>
          <a:p>
            <a:pPr lvl="0">
              <a:lnSpc>
                <a:spcPct val="140000"/>
              </a:lnSpc>
            </a:pPr>
            <a:r>
              <a:rPr lang="en-US" sz="2100" b="0" i="0" u="none" strike="noStrike" cap="none" dirty="0">
                <a:solidFill>
                  <a:srgbClr val="FFFFFF"/>
                </a:solidFill>
                <a:latin typeface="Montserrat"/>
                <a:ea typeface="Montserrat"/>
                <a:cs typeface="Montserrat"/>
                <a:sym typeface="Montserrat"/>
              </a:rPr>
              <a:t>Trocamos algumas bibliotecas para realizar o código</a:t>
            </a:r>
            <a:endParaRPr dirty="0"/>
          </a:p>
        </p:txBody>
      </p:sp>
    </p:spTree>
    <p:extLst>
      <p:ext uri="{BB962C8B-B14F-4D97-AF65-F5344CB8AC3E}">
        <p14:creationId xmlns:p14="http://schemas.microsoft.com/office/powerpoint/2010/main" val="3069275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49"/>
        <p:cNvGrpSpPr/>
        <p:nvPr/>
      </p:nvGrpSpPr>
      <p:grpSpPr>
        <a:xfrm>
          <a:off x="0" y="0"/>
          <a:ext cx="0" cy="0"/>
          <a:chOff x="0" y="0"/>
          <a:chExt cx="0" cy="0"/>
        </a:xfrm>
      </p:grpSpPr>
      <p:sp>
        <p:nvSpPr>
          <p:cNvPr id="450" name="Google Shape;450;p27"/>
          <p:cNvSpPr/>
          <p:nvPr/>
        </p:nvSpPr>
        <p:spPr>
          <a:xfrm>
            <a:off x="0" y="-66534"/>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3">
              <a:alphaModFix/>
            </a:blip>
            <a:stretch>
              <a:fillRect t="-38503" b="-36766"/>
            </a:stretch>
          </a:blipFill>
          <a:ln>
            <a:noFill/>
          </a:ln>
        </p:spPr>
        <p:txBody>
          <a:bodyPr/>
          <a:lstStyle/>
          <a:p>
            <a:endParaRPr lang="pt-BR"/>
          </a:p>
        </p:txBody>
      </p:sp>
      <p:sp>
        <p:nvSpPr>
          <p:cNvPr id="451" name="Google Shape;451;p27"/>
          <p:cNvSpPr/>
          <p:nvPr/>
        </p:nvSpPr>
        <p:spPr>
          <a:xfrm>
            <a:off x="850862" y="737738"/>
            <a:ext cx="11139898" cy="8229600"/>
          </a:xfrm>
          <a:custGeom>
            <a:avLst/>
            <a:gdLst/>
            <a:ahLst/>
            <a:cxnLst/>
            <a:rect l="l" t="t" r="r" b="b"/>
            <a:pathLst>
              <a:path w="11139898" h="8229600" extrusionOk="0">
                <a:moveTo>
                  <a:pt x="0" y="0"/>
                </a:moveTo>
                <a:lnTo>
                  <a:pt x="11139899" y="0"/>
                </a:lnTo>
                <a:lnTo>
                  <a:pt x="11139899"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452" name="Google Shape;452;p27"/>
          <p:cNvSpPr txBox="1"/>
          <p:nvPr/>
        </p:nvSpPr>
        <p:spPr>
          <a:xfrm>
            <a:off x="3940671" y="3444827"/>
            <a:ext cx="10829854" cy="295465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8000" b="0" i="0" u="none" strike="noStrike" cap="none" dirty="0">
                <a:solidFill>
                  <a:srgbClr val="FFFFFF"/>
                </a:solidFill>
                <a:latin typeface="Dela Gothic One"/>
                <a:ea typeface="Dela Gothic One"/>
                <a:cs typeface="Dela Gothic One"/>
                <a:sym typeface="Dela Gothic One"/>
              </a:rPr>
              <a:t>OBRIGADO PELA ATENÇÃO!</a:t>
            </a:r>
          </a:p>
        </p:txBody>
      </p:sp>
      <p:sp>
        <p:nvSpPr>
          <p:cNvPr id="454" name="Google Shape;454;p27"/>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5">
              <a:alphaModFix/>
            </a:blip>
            <a:stretch>
              <a:fillRect/>
            </a:stretch>
          </a:blipFill>
          <a:ln>
            <a:noFill/>
          </a:ln>
        </p:spPr>
        <p:txBody>
          <a:bodyPr/>
          <a:lstStyle/>
          <a:p>
            <a:endParaRPr lang="pt-BR"/>
          </a:p>
        </p:txBody>
      </p:sp>
      <p:sp>
        <p:nvSpPr>
          <p:cNvPr id="455" name="Google Shape;455;p27"/>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lang="en-US" sz="3200" dirty="0"/>
          </a:p>
        </p:txBody>
      </p:sp>
      <p:sp>
        <p:nvSpPr>
          <p:cNvPr id="456" name="Google Shape;456;p27"/>
          <p:cNvSpPr/>
          <p:nvPr/>
        </p:nvSpPr>
        <p:spPr>
          <a:xfrm>
            <a:off x="14366045" y="8035900"/>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457" name="Google Shape;457;p27"/>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458" name="Google Shape;458;p27"/>
          <p:cNvSpPr/>
          <p:nvPr/>
        </p:nvSpPr>
        <p:spPr>
          <a:xfrm>
            <a:off x="8351015" y="-299219"/>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459" name="Google Shape;459;p27"/>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7">
              <a:alphaModFix/>
            </a:blip>
            <a:stretch>
              <a:fillRect/>
            </a:stretch>
          </a:blipFill>
          <a:ln>
            <a:noFill/>
          </a:ln>
        </p:spPr>
        <p:txBody>
          <a:bodyPr/>
          <a:lstStyle/>
          <a:p>
            <a:endParaRPr lang="pt-BR"/>
          </a:p>
        </p:txBody>
      </p:sp>
      <p:sp>
        <p:nvSpPr>
          <p:cNvPr id="460" name="Google Shape;460;p27"/>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7">
              <a:alphaModFix/>
            </a:blip>
            <a:stretch>
              <a:fillRect/>
            </a:stretch>
          </a:blipFill>
          <a:ln>
            <a:noFill/>
          </a:ln>
        </p:spPr>
        <p:txBody>
          <a:bodyPr/>
          <a:lstStyle/>
          <a:p>
            <a:endParaRPr lang="pt-B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88"/>
        <p:cNvGrpSpPr/>
        <p:nvPr/>
      </p:nvGrpSpPr>
      <p:grpSpPr>
        <a:xfrm>
          <a:off x="0" y="0"/>
          <a:ext cx="0" cy="0"/>
          <a:chOff x="0" y="0"/>
          <a:chExt cx="0" cy="0"/>
        </a:xfrm>
      </p:grpSpPr>
      <p:sp>
        <p:nvSpPr>
          <p:cNvPr id="89" name="Google Shape;89;p11"/>
          <p:cNvSpPr/>
          <p:nvPr/>
        </p:nvSpPr>
        <p:spPr>
          <a:xfrm rot="2838901">
            <a:off x="-5006078" y="-1939330"/>
            <a:ext cx="10012156" cy="12932833"/>
          </a:xfrm>
          <a:custGeom>
            <a:avLst/>
            <a:gdLst/>
            <a:ahLst/>
            <a:cxnLst/>
            <a:rect l="l" t="t" r="r" b="b"/>
            <a:pathLst>
              <a:path w="10012156" h="12932833" extrusionOk="0">
                <a:moveTo>
                  <a:pt x="0" y="0"/>
                </a:moveTo>
                <a:lnTo>
                  <a:pt x="10012156" y="0"/>
                </a:lnTo>
                <a:lnTo>
                  <a:pt x="10012156" y="12932833"/>
                </a:lnTo>
                <a:lnTo>
                  <a:pt x="0" y="12932833"/>
                </a:lnTo>
                <a:lnTo>
                  <a:pt x="0" y="0"/>
                </a:lnTo>
                <a:close/>
              </a:path>
            </a:pathLst>
          </a:custGeom>
          <a:blipFill rotWithShape="1">
            <a:blip r:embed="rId3">
              <a:alphaModFix/>
            </a:blip>
            <a:stretch>
              <a:fillRect l="-278" t="-727" r="-555"/>
            </a:stretch>
          </a:blipFill>
          <a:ln>
            <a:noFill/>
          </a:ln>
        </p:spPr>
        <p:txBody>
          <a:bodyPr/>
          <a:lstStyle/>
          <a:p>
            <a:endParaRPr lang="pt-BR"/>
          </a:p>
        </p:txBody>
      </p:sp>
      <p:sp>
        <p:nvSpPr>
          <p:cNvPr id="90" name="Google Shape;90;p11"/>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4">
              <a:alphaModFix/>
            </a:blip>
            <a:stretch>
              <a:fillRect t="-39293" b="-39574"/>
            </a:stretch>
          </a:blipFill>
          <a:ln>
            <a:noFill/>
          </a:ln>
        </p:spPr>
        <p:txBody>
          <a:bodyPr/>
          <a:lstStyle/>
          <a:p>
            <a:endParaRPr lang="pt-BR"/>
          </a:p>
        </p:txBody>
      </p:sp>
      <p:grpSp>
        <p:nvGrpSpPr>
          <p:cNvPr id="91" name="Google Shape;91;p11"/>
          <p:cNvGrpSpPr/>
          <p:nvPr/>
        </p:nvGrpSpPr>
        <p:grpSpPr>
          <a:xfrm>
            <a:off x="1361687" y="5671932"/>
            <a:ext cx="1682699" cy="1682699"/>
            <a:chOff x="0" y="0"/>
            <a:chExt cx="812800" cy="812800"/>
          </a:xfrm>
        </p:grpSpPr>
        <p:sp>
          <p:nvSpPr>
            <p:cNvPr id="92" name="Google Shape;92;p1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01.</a:t>
              </a:r>
              <a:endParaRPr dirty="0"/>
            </a:p>
          </p:txBody>
        </p:sp>
      </p:grpSp>
      <p:grpSp>
        <p:nvGrpSpPr>
          <p:cNvPr id="94" name="Google Shape;94;p11"/>
          <p:cNvGrpSpPr/>
          <p:nvPr/>
        </p:nvGrpSpPr>
        <p:grpSpPr>
          <a:xfrm>
            <a:off x="5866205" y="5792355"/>
            <a:ext cx="1682699" cy="1682699"/>
            <a:chOff x="0" y="0"/>
            <a:chExt cx="812800" cy="812800"/>
          </a:xfrm>
        </p:grpSpPr>
        <p:sp>
          <p:nvSpPr>
            <p:cNvPr id="95" name="Google Shape;95;p1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03.</a:t>
              </a:r>
              <a:endParaRPr dirty="0"/>
            </a:p>
          </p:txBody>
        </p:sp>
      </p:grpSp>
      <p:grpSp>
        <p:nvGrpSpPr>
          <p:cNvPr id="97" name="Google Shape;97;p11"/>
          <p:cNvGrpSpPr/>
          <p:nvPr/>
        </p:nvGrpSpPr>
        <p:grpSpPr>
          <a:xfrm>
            <a:off x="10349131" y="4873713"/>
            <a:ext cx="1682699" cy="1682699"/>
            <a:chOff x="0" y="0"/>
            <a:chExt cx="812800" cy="812800"/>
          </a:xfrm>
        </p:grpSpPr>
        <p:sp>
          <p:nvSpPr>
            <p:cNvPr id="98" name="Google Shape;98;p1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05.</a:t>
              </a:r>
              <a:endParaRPr dirty="0"/>
            </a:p>
          </p:txBody>
        </p:sp>
      </p:grpSp>
      <p:sp>
        <p:nvSpPr>
          <p:cNvPr id="100" name="Google Shape;100;p11"/>
          <p:cNvSpPr txBox="1"/>
          <p:nvPr/>
        </p:nvSpPr>
        <p:spPr>
          <a:xfrm>
            <a:off x="5054517" y="7536369"/>
            <a:ext cx="3306074"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Problema</a:t>
            </a:r>
            <a:endParaRPr dirty="0"/>
          </a:p>
        </p:txBody>
      </p:sp>
      <p:sp>
        <p:nvSpPr>
          <p:cNvPr id="101" name="Google Shape;101;p11"/>
          <p:cNvSpPr txBox="1"/>
          <p:nvPr/>
        </p:nvSpPr>
        <p:spPr>
          <a:xfrm>
            <a:off x="5054517" y="8048563"/>
            <a:ext cx="3306074" cy="452432"/>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b="0" i="0" u="none" strike="noStrike" cap="none" dirty="0">
                <a:solidFill>
                  <a:srgbClr val="FFFFFF"/>
                </a:solidFill>
                <a:latin typeface="Montserrat"/>
                <a:ea typeface="Montserrat"/>
                <a:cs typeface="Montserrat"/>
                <a:sym typeface="Montserrat"/>
              </a:rPr>
              <a:t>Explicação</a:t>
            </a:r>
            <a:endParaRPr dirty="0"/>
          </a:p>
        </p:txBody>
      </p:sp>
      <p:sp>
        <p:nvSpPr>
          <p:cNvPr id="102" name="Google Shape;102;p11"/>
          <p:cNvSpPr txBox="1"/>
          <p:nvPr/>
        </p:nvSpPr>
        <p:spPr>
          <a:xfrm>
            <a:off x="550000" y="7396106"/>
            <a:ext cx="3306074"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a:solidFill>
                  <a:srgbClr val="FFFFFF"/>
                </a:solidFill>
                <a:latin typeface="Dela Gothic One"/>
                <a:ea typeface="Dela Gothic One"/>
                <a:sym typeface="Dela Gothic One"/>
              </a:rPr>
              <a:t>Grupo</a:t>
            </a:r>
            <a:endParaRPr dirty="0"/>
          </a:p>
        </p:txBody>
      </p:sp>
      <p:sp>
        <p:nvSpPr>
          <p:cNvPr id="103" name="Google Shape;103;p11"/>
          <p:cNvSpPr txBox="1"/>
          <p:nvPr/>
        </p:nvSpPr>
        <p:spPr>
          <a:xfrm>
            <a:off x="550000" y="7932010"/>
            <a:ext cx="3306074" cy="452432"/>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M</a:t>
            </a:r>
            <a:r>
              <a:rPr lang="en-US" sz="2100" b="0" i="0" u="none" strike="noStrike" cap="none" dirty="0">
                <a:solidFill>
                  <a:srgbClr val="FFFFFF"/>
                </a:solidFill>
                <a:latin typeface="Montserrat"/>
                <a:ea typeface="Montserrat"/>
                <a:cs typeface="Montserrat"/>
                <a:sym typeface="Montserrat"/>
              </a:rPr>
              <a:t>embros</a:t>
            </a:r>
            <a:endParaRPr dirty="0"/>
          </a:p>
        </p:txBody>
      </p:sp>
      <p:sp>
        <p:nvSpPr>
          <p:cNvPr id="104" name="Google Shape;104;p11"/>
          <p:cNvSpPr txBox="1"/>
          <p:nvPr/>
        </p:nvSpPr>
        <p:spPr>
          <a:xfrm>
            <a:off x="7013352" y="5233098"/>
            <a:ext cx="3794478"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a:solidFill>
                  <a:srgbClr val="FFFFFF"/>
                </a:solidFill>
                <a:latin typeface="Dela Gothic One"/>
                <a:ea typeface="Dela Gothic One"/>
                <a:cs typeface="Dela Gothic One"/>
                <a:sym typeface="Dela Gothic One"/>
              </a:rPr>
              <a:t>Solução</a:t>
            </a:r>
            <a:endParaRPr dirty="0"/>
          </a:p>
        </p:txBody>
      </p:sp>
      <p:sp>
        <p:nvSpPr>
          <p:cNvPr id="105" name="Google Shape;105;p11"/>
          <p:cNvSpPr txBox="1"/>
          <p:nvPr/>
        </p:nvSpPr>
        <p:spPr>
          <a:xfrm>
            <a:off x="7268018" y="5730242"/>
            <a:ext cx="3306074" cy="452432"/>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Alternativa</a:t>
            </a:r>
            <a:r>
              <a:rPr lang="en-US" sz="2100" b="0" i="0" u="none" strike="noStrike" cap="none" dirty="0">
                <a:solidFill>
                  <a:srgbClr val="FFFFFF"/>
                </a:solidFill>
                <a:latin typeface="Montserrat"/>
                <a:ea typeface="Montserrat"/>
                <a:cs typeface="Montserrat"/>
                <a:sym typeface="Montserrat"/>
              </a:rPr>
              <a:t> </a:t>
            </a:r>
            <a:endParaRPr dirty="0"/>
          </a:p>
        </p:txBody>
      </p:sp>
      <p:sp>
        <p:nvSpPr>
          <p:cNvPr id="106" name="Google Shape;106;p11"/>
          <p:cNvSpPr txBox="1"/>
          <p:nvPr/>
        </p:nvSpPr>
        <p:spPr>
          <a:xfrm>
            <a:off x="890224" y="1326472"/>
            <a:ext cx="16507551" cy="132959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CONTEÚDO</a:t>
            </a:r>
            <a:endParaRPr dirty="0"/>
          </a:p>
        </p:txBody>
      </p:sp>
      <p:sp>
        <p:nvSpPr>
          <p:cNvPr id="107" name="Google Shape;107;p11"/>
          <p:cNvSpPr/>
          <p:nvPr/>
        </p:nvSpPr>
        <p:spPr>
          <a:xfrm>
            <a:off x="13625125" y="8960528"/>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5">
              <a:alphaModFix/>
            </a:blip>
            <a:stretch>
              <a:fillRect/>
            </a:stretch>
          </a:blipFill>
          <a:ln>
            <a:noFill/>
          </a:ln>
        </p:spPr>
        <p:txBody>
          <a:bodyPr/>
          <a:lstStyle/>
          <a:p>
            <a:endParaRPr lang="pt-BR"/>
          </a:p>
        </p:txBody>
      </p:sp>
      <p:sp>
        <p:nvSpPr>
          <p:cNvPr id="108" name="Google Shape;108;p11"/>
          <p:cNvSpPr/>
          <p:nvPr/>
        </p:nvSpPr>
        <p:spPr>
          <a:xfrm>
            <a:off x="111563" y="302252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5">
              <a:alphaModFix/>
            </a:blip>
            <a:stretch>
              <a:fillRect/>
            </a:stretch>
          </a:blipFill>
          <a:ln>
            <a:noFill/>
          </a:ln>
        </p:spPr>
        <p:txBody>
          <a:bodyPr/>
          <a:lstStyle/>
          <a:p>
            <a:endParaRPr lang="pt-BR"/>
          </a:p>
        </p:txBody>
      </p:sp>
      <p:sp>
        <p:nvSpPr>
          <p:cNvPr id="109" name="Google Shape;109;p11"/>
          <p:cNvSpPr/>
          <p:nvPr/>
        </p:nvSpPr>
        <p:spPr>
          <a:xfrm>
            <a:off x="10947742" y="9075903"/>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6">
              <a:alphaModFix/>
            </a:blip>
            <a:stretch>
              <a:fillRect/>
            </a:stretch>
          </a:blipFill>
          <a:ln>
            <a:noFill/>
          </a:ln>
        </p:spPr>
        <p:txBody>
          <a:bodyPr/>
          <a:lstStyle/>
          <a:p>
            <a:endParaRPr lang="pt-BR"/>
          </a:p>
        </p:txBody>
      </p:sp>
      <p:sp>
        <p:nvSpPr>
          <p:cNvPr id="110" name="Google Shape;110;p11"/>
          <p:cNvSpPr/>
          <p:nvPr/>
        </p:nvSpPr>
        <p:spPr>
          <a:xfrm>
            <a:off x="-2539694" y="3295767"/>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6">
              <a:alphaModFix/>
            </a:blip>
            <a:stretch>
              <a:fillRect/>
            </a:stretch>
          </a:blipFill>
          <a:ln>
            <a:noFill/>
          </a:ln>
        </p:spPr>
        <p:txBody>
          <a:bodyPr/>
          <a:lstStyle/>
          <a:p>
            <a:endParaRPr lang="pt-BR"/>
          </a:p>
        </p:txBody>
      </p:sp>
      <p:sp>
        <p:nvSpPr>
          <p:cNvPr id="111" name="Google Shape;111;p11"/>
          <p:cNvSpPr/>
          <p:nvPr/>
        </p:nvSpPr>
        <p:spPr>
          <a:xfrm rot="8321977">
            <a:off x="14891334" y="-1380058"/>
            <a:ext cx="9040602" cy="5413060"/>
          </a:xfrm>
          <a:custGeom>
            <a:avLst/>
            <a:gdLst/>
            <a:ahLst/>
            <a:cxnLst/>
            <a:rect l="l" t="t" r="r" b="b"/>
            <a:pathLst>
              <a:path w="9040602" h="5413060" extrusionOk="0">
                <a:moveTo>
                  <a:pt x="0" y="0"/>
                </a:moveTo>
                <a:lnTo>
                  <a:pt x="9040602" y="0"/>
                </a:lnTo>
                <a:lnTo>
                  <a:pt x="9040602" y="5413061"/>
                </a:lnTo>
                <a:lnTo>
                  <a:pt x="0" y="5413061"/>
                </a:lnTo>
                <a:lnTo>
                  <a:pt x="0" y="0"/>
                </a:lnTo>
                <a:close/>
              </a:path>
            </a:pathLst>
          </a:custGeom>
          <a:blipFill rotWithShape="1">
            <a:blip r:embed="rId7">
              <a:alphaModFix/>
            </a:blip>
            <a:stretch>
              <a:fillRect/>
            </a:stretch>
          </a:blipFill>
          <a:ln>
            <a:noFill/>
          </a:ln>
        </p:spPr>
        <p:txBody>
          <a:bodyPr/>
          <a:lstStyle/>
          <a:p>
            <a:endParaRPr lang="pt-BR"/>
          </a:p>
        </p:txBody>
      </p:sp>
      <p:grpSp>
        <p:nvGrpSpPr>
          <p:cNvPr id="2" name="Google Shape;91;p11">
            <a:extLst>
              <a:ext uri="{FF2B5EF4-FFF2-40B4-BE49-F238E27FC236}">
                <a16:creationId xmlns:a16="http://schemas.microsoft.com/office/drawing/2014/main" id="{4FBBBB2E-FC12-9733-17AB-AB8AE43F00DE}"/>
              </a:ext>
            </a:extLst>
          </p:cNvPr>
          <p:cNvGrpSpPr/>
          <p:nvPr/>
        </p:nvGrpSpPr>
        <p:grpSpPr>
          <a:xfrm>
            <a:off x="3616286" y="4263701"/>
            <a:ext cx="1682699" cy="1682699"/>
            <a:chOff x="0" y="0"/>
            <a:chExt cx="812800" cy="812800"/>
          </a:xfrm>
        </p:grpSpPr>
        <p:sp>
          <p:nvSpPr>
            <p:cNvPr id="3" name="Google Shape;92;p11">
              <a:extLst>
                <a:ext uri="{FF2B5EF4-FFF2-40B4-BE49-F238E27FC236}">
                  <a16:creationId xmlns:a16="http://schemas.microsoft.com/office/drawing/2014/main" id="{290D9DD0-8173-F844-5919-E1E160B97FF0}"/>
                </a:ext>
              </a:extLst>
            </p:cNvPr>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3;p11">
              <a:extLst>
                <a:ext uri="{FF2B5EF4-FFF2-40B4-BE49-F238E27FC236}">
                  <a16:creationId xmlns:a16="http://schemas.microsoft.com/office/drawing/2014/main" id="{52CA8866-797E-E289-96C3-15B1B7973733}"/>
                </a:ext>
              </a:extLst>
            </p:cNvPr>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02.</a:t>
              </a:r>
              <a:endParaRPr dirty="0"/>
            </a:p>
          </p:txBody>
        </p:sp>
      </p:grpSp>
      <p:sp>
        <p:nvSpPr>
          <p:cNvPr id="5" name="Google Shape;102;p11">
            <a:extLst>
              <a:ext uri="{FF2B5EF4-FFF2-40B4-BE49-F238E27FC236}">
                <a16:creationId xmlns:a16="http://schemas.microsoft.com/office/drawing/2014/main" id="{47F337BF-FDF7-9AF2-A4DC-FD3D62638A7E}"/>
              </a:ext>
            </a:extLst>
          </p:cNvPr>
          <p:cNvSpPr txBox="1"/>
          <p:nvPr/>
        </p:nvSpPr>
        <p:spPr>
          <a:xfrm>
            <a:off x="2804599" y="5979749"/>
            <a:ext cx="3306074"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a:solidFill>
                  <a:srgbClr val="FFFFFF"/>
                </a:solidFill>
                <a:latin typeface="Dela Gothic One"/>
                <a:ea typeface="Dela Gothic One"/>
                <a:sym typeface="Dela Gothic One"/>
              </a:rPr>
              <a:t>Tema </a:t>
            </a:r>
            <a:endParaRPr dirty="0"/>
          </a:p>
        </p:txBody>
      </p:sp>
      <p:sp>
        <p:nvSpPr>
          <p:cNvPr id="6" name="Google Shape;103;p11">
            <a:extLst>
              <a:ext uri="{FF2B5EF4-FFF2-40B4-BE49-F238E27FC236}">
                <a16:creationId xmlns:a16="http://schemas.microsoft.com/office/drawing/2014/main" id="{3C363A98-4C2D-AFBE-6B55-71695DFBF74C}"/>
              </a:ext>
            </a:extLst>
          </p:cNvPr>
          <p:cNvSpPr txBox="1"/>
          <p:nvPr/>
        </p:nvSpPr>
        <p:spPr>
          <a:xfrm>
            <a:off x="2850181" y="6458630"/>
            <a:ext cx="3306074" cy="452432"/>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escolhido</a:t>
            </a:r>
            <a:endParaRPr dirty="0"/>
          </a:p>
        </p:txBody>
      </p:sp>
      <p:grpSp>
        <p:nvGrpSpPr>
          <p:cNvPr id="7" name="Google Shape;94;p11">
            <a:extLst>
              <a:ext uri="{FF2B5EF4-FFF2-40B4-BE49-F238E27FC236}">
                <a16:creationId xmlns:a16="http://schemas.microsoft.com/office/drawing/2014/main" id="{6D13EBEA-A4DC-104A-0283-9FFCD611062A}"/>
              </a:ext>
            </a:extLst>
          </p:cNvPr>
          <p:cNvGrpSpPr/>
          <p:nvPr/>
        </p:nvGrpSpPr>
        <p:grpSpPr>
          <a:xfrm>
            <a:off x="8073921" y="3491424"/>
            <a:ext cx="1682699" cy="1682699"/>
            <a:chOff x="0" y="0"/>
            <a:chExt cx="812800" cy="812800"/>
          </a:xfrm>
        </p:grpSpPr>
        <p:sp>
          <p:nvSpPr>
            <p:cNvPr id="8" name="Google Shape;95;p11">
              <a:extLst>
                <a:ext uri="{FF2B5EF4-FFF2-40B4-BE49-F238E27FC236}">
                  <a16:creationId xmlns:a16="http://schemas.microsoft.com/office/drawing/2014/main" id="{19C51FF6-EA3D-F832-FC64-73139D2F6B4F}"/>
                </a:ext>
              </a:extLst>
            </p:cNvPr>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96;p11">
              <a:extLst>
                <a:ext uri="{FF2B5EF4-FFF2-40B4-BE49-F238E27FC236}">
                  <a16:creationId xmlns:a16="http://schemas.microsoft.com/office/drawing/2014/main" id="{3AA39C2C-5364-8F81-FC9F-0463F4CA7BE1}"/>
                </a:ext>
              </a:extLst>
            </p:cNvPr>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a:t>
              </a:r>
              <a:r>
                <a:rPr lang="en-US" sz="3200" dirty="0">
                  <a:solidFill>
                    <a:srgbClr val="FFFFFF"/>
                  </a:solidFill>
                  <a:latin typeface="Dela Gothic One"/>
                  <a:ea typeface="Dela Gothic One"/>
                  <a:cs typeface="Dela Gothic One"/>
                  <a:sym typeface="Dela Gothic One"/>
                </a:rPr>
                <a:t>4</a:t>
              </a:r>
              <a:r>
                <a:rPr lang="en-US" sz="3200" b="0" i="0" u="none" strike="noStrike" cap="none" dirty="0">
                  <a:solidFill>
                    <a:srgbClr val="FFFFFF"/>
                  </a:solidFill>
                  <a:latin typeface="Dela Gothic One"/>
                  <a:ea typeface="Dela Gothic One"/>
                  <a:cs typeface="Dela Gothic One"/>
                  <a:sym typeface="Dela Gothic One"/>
                </a:rPr>
                <a:t>.</a:t>
              </a:r>
              <a:endParaRPr dirty="0"/>
            </a:p>
          </p:txBody>
        </p:sp>
      </p:grpSp>
      <p:sp>
        <p:nvSpPr>
          <p:cNvPr id="10" name="Google Shape;104;p11">
            <a:extLst>
              <a:ext uri="{FF2B5EF4-FFF2-40B4-BE49-F238E27FC236}">
                <a16:creationId xmlns:a16="http://schemas.microsoft.com/office/drawing/2014/main" id="{E0D4CABB-BE40-85C4-D2C2-5B8B0270EBE7}"/>
              </a:ext>
            </a:extLst>
          </p:cNvPr>
          <p:cNvSpPr txBox="1"/>
          <p:nvPr/>
        </p:nvSpPr>
        <p:spPr>
          <a:xfrm>
            <a:off x="9293241" y="6588542"/>
            <a:ext cx="3794478"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a:solidFill>
                  <a:srgbClr val="FFFFFF"/>
                </a:solidFill>
                <a:latin typeface="Dela Gothic One"/>
                <a:ea typeface="Dela Gothic One"/>
                <a:cs typeface="Dela Gothic One"/>
                <a:sym typeface="Dela Gothic One"/>
              </a:rPr>
              <a:t>Recursos</a:t>
            </a:r>
            <a:endParaRPr dirty="0"/>
          </a:p>
        </p:txBody>
      </p:sp>
      <p:sp>
        <p:nvSpPr>
          <p:cNvPr id="11" name="Google Shape;105;p11">
            <a:extLst>
              <a:ext uri="{FF2B5EF4-FFF2-40B4-BE49-F238E27FC236}">
                <a16:creationId xmlns:a16="http://schemas.microsoft.com/office/drawing/2014/main" id="{05FBABB5-5A45-E497-ECA8-9A39E99A2E90}"/>
              </a:ext>
            </a:extLst>
          </p:cNvPr>
          <p:cNvSpPr txBox="1"/>
          <p:nvPr/>
        </p:nvSpPr>
        <p:spPr>
          <a:xfrm>
            <a:off x="9355564" y="7065851"/>
            <a:ext cx="3680177" cy="904863"/>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Frameworks/bibliotecas que utilizaremos</a:t>
            </a:r>
            <a:r>
              <a:rPr lang="en-US" sz="2100" b="0" i="0" u="none" strike="noStrike" cap="none" dirty="0">
                <a:solidFill>
                  <a:srgbClr val="FFFFFF"/>
                </a:solidFill>
                <a:latin typeface="Montserrat"/>
                <a:ea typeface="Montserrat"/>
                <a:cs typeface="Montserrat"/>
                <a:sym typeface="Montserrat"/>
              </a:rPr>
              <a:t> </a:t>
            </a:r>
            <a:endParaRPr dirty="0"/>
          </a:p>
        </p:txBody>
      </p:sp>
      <p:grpSp>
        <p:nvGrpSpPr>
          <p:cNvPr id="12" name="Google Shape;97;p11">
            <a:extLst>
              <a:ext uri="{FF2B5EF4-FFF2-40B4-BE49-F238E27FC236}">
                <a16:creationId xmlns:a16="http://schemas.microsoft.com/office/drawing/2014/main" id="{FDEF74C7-2BD6-6360-627F-A4D6FCC72957}"/>
              </a:ext>
            </a:extLst>
          </p:cNvPr>
          <p:cNvGrpSpPr/>
          <p:nvPr/>
        </p:nvGrpSpPr>
        <p:grpSpPr>
          <a:xfrm>
            <a:off x="13204092" y="2967883"/>
            <a:ext cx="1682699" cy="1682699"/>
            <a:chOff x="0" y="0"/>
            <a:chExt cx="812800" cy="812800"/>
          </a:xfrm>
        </p:grpSpPr>
        <p:sp>
          <p:nvSpPr>
            <p:cNvPr id="13" name="Google Shape;98;p11">
              <a:extLst>
                <a:ext uri="{FF2B5EF4-FFF2-40B4-BE49-F238E27FC236}">
                  <a16:creationId xmlns:a16="http://schemas.microsoft.com/office/drawing/2014/main" id="{FBEC8DDE-D0A3-21AC-91BC-FAE79C909C8D}"/>
                </a:ext>
              </a:extLst>
            </p:cNvPr>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9;p11">
              <a:extLst>
                <a:ext uri="{FF2B5EF4-FFF2-40B4-BE49-F238E27FC236}">
                  <a16:creationId xmlns:a16="http://schemas.microsoft.com/office/drawing/2014/main" id="{272BB17A-27B4-C6ED-4924-4A16823039B7}"/>
                </a:ext>
              </a:extLst>
            </p:cNvPr>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a:t>
              </a:r>
              <a:r>
                <a:rPr lang="en-US" sz="3200" dirty="0">
                  <a:solidFill>
                    <a:srgbClr val="FFFFFF"/>
                  </a:solidFill>
                  <a:latin typeface="Dela Gothic One"/>
                  <a:ea typeface="Dela Gothic One"/>
                  <a:cs typeface="Dela Gothic One"/>
                  <a:sym typeface="Dela Gothic One"/>
                </a:rPr>
                <a:t>6</a:t>
              </a:r>
              <a:r>
                <a:rPr lang="en-US" sz="3200" b="0" i="0" u="none" strike="noStrike" cap="none" dirty="0">
                  <a:solidFill>
                    <a:srgbClr val="FFFFFF"/>
                  </a:solidFill>
                  <a:latin typeface="Dela Gothic One"/>
                  <a:ea typeface="Dela Gothic One"/>
                  <a:cs typeface="Dela Gothic One"/>
                  <a:sym typeface="Dela Gothic One"/>
                </a:rPr>
                <a:t>.</a:t>
              </a:r>
              <a:endParaRPr dirty="0"/>
            </a:p>
          </p:txBody>
        </p:sp>
      </p:grpSp>
      <p:sp>
        <p:nvSpPr>
          <p:cNvPr id="15" name="Google Shape;104;p11">
            <a:extLst>
              <a:ext uri="{FF2B5EF4-FFF2-40B4-BE49-F238E27FC236}">
                <a16:creationId xmlns:a16="http://schemas.microsoft.com/office/drawing/2014/main" id="{CAA3EE6A-EFDF-9205-2757-81FA9934143B}"/>
              </a:ext>
            </a:extLst>
          </p:cNvPr>
          <p:cNvSpPr txBox="1"/>
          <p:nvPr/>
        </p:nvSpPr>
        <p:spPr>
          <a:xfrm>
            <a:off x="12201758" y="4649135"/>
            <a:ext cx="3794478"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a:solidFill>
                  <a:srgbClr val="FFFFFF"/>
                </a:solidFill>
                <a:latin typeface="Dela Gothic One"/>
                <a:ea typeface="Dela Gothic One"/>
                <a:cs typeface="Dela Gothic One"/>
                <a:sym typeface="Dela Gothic One"/>
              </a:rPr>
              <a:t>Conceitos</a:t>
            </a:r>
            <a:endParaRPr dirty="0"/>
          </a:p>
        </p:txBody>
      </p:sp>
      <p:sp>
        <p:nvSpPr>
          <p:cNvPr id="16" name="Google Shape;105;p11">
            <a:extLst>
              <a:ext uri="{FF2B5EF4-FFF2-40B4-BE49-F238E27FC236}">
                <a16:creationId xmlns:a16="http://schemas.microsoft.com/office/drawing/2014/main" id="{1171F28C-4D4F-3F57-9FE0-6522578238C1}"/>
              </a:ext>
            </a:extLst>
          </p:cNvPr>
          <p:cNvSpPr txBox="1"/>
          <p:nvPr/>
        </p:nvSpPr>
        <p:spPr>
          <a:xfrm>
            <a:off x="12316575" y="5084487"/>
            <a:ext cx="3680177" cy="904863"/>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Machine Learning / IA no projeto</a:t>
            </a:r>
            <a:endParaRPr dirty="0"/>
          </a:p>
        </p:txBody>
      </p:sp>
      <p:grpSp>
        <p:nvGrpSpPr>
          <p:cNvPr id="18" name="Google Shape;97;p11">
            <a:extLst>
              <a:ext uri="{FF2B5EF4-FFF2-40B4-BE49-F238E27FC236}">
                <a16:creationId xmlns:a16="http://schemas.microsoft.com/office/drawing/2014/main" id="{A051FC17-076B-AFE1-4B37-7D530AF49D4E}"/>
              </a:ext>
            </a:extLst>
          </p:cNvPr>
          <p:cNvGrpSpPr/>
          <p:nvPr/>
        </p:nvGrpSpPr>
        <p:grpSpPr>
          <a:xfrm>
            <a:off x="15453387" y="5601461"/>
            <a:ext cx="1682699" cy="1682699"/>
            <a:chOff x="0" y="0"/>
            <a:chExt cx="812800" cy="812800"/>
          </a:xfrm>
        </p:grpSpPr>
        <p:sp>
          <p:nvSpPr>
            <p:cNvPr id="19" name="Google Shape;98;p11">
              <a:extLst>
                <a:ext uri="{FF2B5EF4-FFF2-40B4-BE49-F238E27FC236}">
                  <a16:creationId xmlns:a16="http://schemas.microsoft.com/office/drawing/2014/main" id="{C6348FB2-848F-3607-CC2C-B2EE19DAEAB9}"/>
                </a:ext>
              </a:extLst>
            </p:cNvPr>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9;p11">
              <a:extLst>
                <a:ext uri="{FF2B5EF4-FFF2-40B4-BE49-F238E27FC236}">
                  <a16:creationId xmlns:a16="http://schemas.microsoft.com/office/drawing/2014/main" id="{96C06BFC-A09A-31DA-E6F4-D7A96EB213E7}"/>
                </a:ext>
              </a:extLst>
            </p:cNvPr>
            <p:cNvSpPr txBox="1"/>
            <p:nvPr/>
          </p:nvSpPr>
          <p:spPr>
            <a:xfrm>
              <a:off x="76200" y="85725"/>
              <a:ext cx="660400" cy="6508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07.</a:t>
              </a:r>
              <a:endParaRPr dirty="0"/>
            </a:p>
          </p:txBody>
        </p:sp>
      </p:grpSp>
      <p:sp>
        <p:nvSpPr>
          <p:cNvPr id="21" name="Google Shape;104;p11">
            <a:extLst>
              <a:ext uri="{FF2B5EF4-FFF2-40B4-BE49-F238E27FC236}">
                <a16:creationId xmlns:a16="http://schemas.microsoft.com/office/drawing/2014/main" id="{884886E6-BECA-C1DC-0E54-7F680B6163E5}"/>
              </a:ext>
            </a:extLst>
          </p:cNvPr>
          <p:cNvSpPr txBox="1"/>
          <p:nvPr/>
        </p:nvSpPr>
        <p:spPr>
          <a:xfrm>
            <a:off x="14397499" y="7255925"/>
            <a:ext cx="3794478"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a:solidFill>
                  <a:srgbClr val="FFFFFF"/>
                </a:solidFill>
                <a:latin typeface="Dela Gothic One"/>
                <a:ea typeface="Dela Gothic One"/>
                <a:cs typeface="Dela Gothic One"/>
                <a:sym typeface="Dela Gothic One"/>
              </a:rPr>
              <a:t>Diferenças</a:t>
            </a:r>
            <a:endParaRPr dirty="0"/>
          </a:p>
        </p:txBody>
      </p:sp>
      <p:sp>
        <p:nvSpPr>
          <p:cNvPr id="22" name="Google Shape;105;p11">
            <a:extLst>
              <a:ext uri="{FF2B5EF4-FFF2-40B4-BE49-F238E27FC236}">
                <a16:creationId xmlns:a16="http://schemas.microsoft.com/office/drawing/2014/main" id="{7D68DBC2-804A-8E9C-A61F-DF341A7E1EC5}"/>
              </a:ext>
            </a:extLst>
          </p:cNvPr>
          <p:cNvSpPr txBox="1"/>
          <p:nvPr/>
        </p:nvSpPr>
        <p:spPr>
          <a:xfrm>
            <a:off x="14454649" y="7692139"/>
            <a:ext cx="3680177" cy="452432"/>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100" dirty="0">
                <a:solidFill>
                  <a:srgbClr val="FFFFFF"/>
                </a:solidFill>
                <a:latin typeface="Montserrat"/>
                <a:ea typeface="Montserrat"/>
                <a:cs typeface="Montserrat"/>
                <a:sym typeface="Montserrat"/>
              </a:rPr>
              <a:t>Mudanças</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GRUPO</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a:p>
        </p:txBody>
      </p:sp>
      <p:sp>
        <p:nvSpPr>
          <p:cNvPr id="123" name="Google Shape;123;p12"/>
          <p:cNvSpPr txBox="1"/>
          <p:nvPr/>
        </p:nvSpPr>
        <p:spPr>
          <a:xfrm>
            <a:off x="3450081" y="5053490"/>
            <a:ext cx="891294" cy="476250"/>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a:solidFill>
                  <a:srgbClr val="FFFFFF"/>
                </a:solidFill>
                <a:latin typeface="Dela Gothic One"/>
                <a:ea typeface="Dela Gothic One"/>
                <a:cs typeface="Dela Gothic One"/>
                <a:sym typeface="Dela Gothic One"/>
              </a:rPr>
              <a:t>01.</a:t>
            </a:r>
            <a:endParaRPr/>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100" b="0" i="0" u="none" strike="noStrike" cap="none" dirty="0">
                <a:solidFill>
                  <a:srgbClr val="FFFFFF"/>
                </a:solidFill>
                <a:latin typeface="Arial"/>
                <a:ea typeface="Arial"/>
                <a:cs typeface="Arial"/>
                <a:sym typeface="Arial"/>
              </a:rPr>
              <a:t>Membros</a:t>
            </a:r>
            <a:endParaRPr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68"/>
        <p:cNvGrpSpPr/>
        <p:nvPr/>
      </p:nvGrpSpPr>
      <p:grpSpPr>
        <a:xfrm>
          <a:off x="0" y="0"/>
          <a:ext cx="0" cy="0"/>
          <a:chOff x="0" y="0"/>
          <a:chExt cx="0" cy="0"/>
        </a:xfrm>
      </p:grpSpPr>
      <p:sp>
        <p:nvSpPr>
          <p:cNvPr id="169" name="Google Shape;169;p15"/>
          <p:cNvSpPr/>
          <p:nvPr/>
        </p:nvSpPr>
        <p:spPr>
          <a:xfrm>
            <a:off x="-2996308" y="2153474"/>
            <a:ext cx="10996603" cy="11698514"/>
          </a:xfrm>
          <a:custGeom>
            <a:avLst/>
            <a:gdLst/>
            <a:ahLst/>
            <a:cxnLst/>
            <a:rect l="l" t="t" r="r" b="b"/>
            <a:pathLst>
              <a:path w="10996603" h="11698514" extrusionOk="0">
                <a:moveTo>
                  <a:pt x="0" y="0"/>
                </a:moveTo>
                <a:lnTo>
                  <a:pt x="10996603" y="0"/>
                </a:lnTo>
                <a:lnTo>
                  <a:pt x="10996603" y="11698514"/>
                </a:lnTo>
                <a:lnTo>
                  <a:pt x="0" y="11698514"/>
                </a:lnTo>
                <a:lnTo>
                  <a:pt x="0" y="0"/>
                </a:lnTo>
                <a:close/>
              </a:path>
            </a:pathLst>
          </a:custGeom>
          <a:blipFill rotWithShape="1">
            <a:blip r:embed="rId3">
              <a:alphaModFix/>
            </a:blip>
            <a:stretch>
              <a:fillRect/>
            </a:stretch>
          </a:blipFill>
          <a:ln>
            <a:noFill/>
          </a:ln>
        </p:spPr>
        <p:txBody>
          <a:bodyPr/>
          <a:lstStyle/>
          <a:p>
            <a:endParaRPr lang="pt-BR"/>
          </a:p>
        </p:txBody>
      </p:sp>
      <p:sp>
        <p:nvSpPr>
          <p:cNvPr id="170" name="Google Shape;170;p15"/>
          <p:cNvSpPr/>
          <p:nvPr/>
        </p:nvSpPr>
        <p:spPr>
          <a:xfrm>
            <a:off x="0" y="-36023"/>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4">
              <a:alphaModFix/>
            </a:blip>
            <a:stretch>
              <a:fillRect t="-38503" b="-36766"/>
            </a:stretch>
          </a:blipFill>
          <a:ln>
            <a:noFill/>
          </a:ln>
        </p:spPr>
        <p:txBody>
          <a:bodyPr/>
          <a:lstStyle/>
          <a:p>
            <a:endParaRPr lang="pt-BR"/>
          </a:p>
        </p:txBody>
      </p:sp>
      <p:sp>
        <p:nvSpPr>
          <p:cNvPr id="171" name="Google Shape;171;p15"/>
          <p:cNvSpPr txBox="1"/>
          <p:nvPr/>
        </p:nvSpPr>
        <p:spPr>
          <a:xfrm>
            <a:off x="890224" y="1028700"/>
            <a:ext cx="16507551" cy="132959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GRUPO</a:t>
            </a:r>
            <a:endParaRPr dirty="0"/>
          </a:p>
        </p:txBody>
      </p:sp>
      <p:sp>
        <p:nvSpPr>
          <p:cNvPr id="172" name="Google Shape;172;p15"/>
          <p:cNvSpPr/>
          <p:nvPr/>
        </p:nvSpPr>
        <p:spPr>
          <a:xfrm>
            <a:off x="-1567260" y="1304587"/>
            <a:ext cx="5536686" cy="543602"/>
          </a:xfrm>
          <a:custGeom>
            <a:avLst/>
            <a:gdLst/>
            <a:ahLst/>
            <a:cxnLst/>
            <a:rect l="l" t="t" r="r" b="b"/>
            <a:pathLst>
              <a:path w="5536686" h="543602" extrusionOk="0">
                <a:moveTo>
                  <a:pt x="0" y="0"/>
                </a:moveTo>
                <a:lnTo>
                  <a:pt x="5536686" y="0"/>
                </a:lnTo>
                <a:lnTo>
                  <a:pt x="5536686" y="543601"/>
                </a:lnTo>
                <a:lnTo>
                  <a:pt x="0" y="543601"/>
                </a:lnTo>
                <a:lnTo>
                  <a:pt x="0" y="0"/>
                </a:lnTo>
                <a:close/>
              </a:path>
            </a:pathLst>
          </a:custGeom>
          <a:blipFill rotWithShape="1">
            <a:blip r:embed="rId5">
              <a:alphaModFix/>
            </a:blip>
            <a:stretch>
              <a:fillRect/>
            </a:stretch>
          </a:blipFill>
          <a:ln>
            <a:noFill/>
          </a:ln>
        </p:spPr>
        <p:txBody>
          <a:bodyPr/>
          <a:lstStyle/>
          <a:p>
            <a:endParaRPr lang="pt-BR"/>
          </a:p>
        </p:txBody>
      </p:sp>
      <p:sp>
        <p:nvSpPr>
          <p:cNvPr id="173" name="Google Shape;173;p15"/>
          <p:cNvSpPr/>
          <p:nvPr/>
        </p:nvSpPr>
        <p:spPr>
          <a:xfrm>
            <a:off x="14078741" y="8986499"/>
            <a:ext cx="5536686" cy="543602"/>
          </a:xfrm>
          <a:custGeom>
            <a:avLst/>
            <a:gdLst/>
            <a:ahLst/>
            <a:cxnLst/>
            <a:rect l="l" t="t" r="r" b="b"/>
            <a:pathLst>
              <a:path w="5536686" h="543602" extrusionOk="0">
                <a:moveTo>
                  <a:pt x="0" y="0"/>
                </a:moveTo>
                <a:lnTo>
                  <a:pt x="5536686" y="0"/>
                </a:lnTo>
                <a:lnTo>
                  <a:pt x="5536686" y="543602"/>
                </a:lnTo>
                <a:lnTo>
                  <a:pt x="0" y="543602"/>
                </a:lnTo>
                <a:lnTo>
                  <a:pt x="0" y="0"/>
                </a:lnTo>
                <a:close/>
              </a:path>
            </a:pathLst>
          </a:custGeom>
          <a:blipFill rotWithShape="1">
            <a:blip r:embed="rId5">
              <a:alphaModFix/>
            </a:blip>
            <a:stretch>
              <a:fillRect/>
            </a:stretch>
          </a:blipFill>
          <a:ln>
            <a:noFill/>
          </a:ln>
        </p:spPr>
        <p:txBody>
          <a:bodyPr/>
          <a:lstStyle/>
          <a:p>
            <a:endParaRPr lang="pt-BR"/>
          </a:p>
        </p:txBody>
      </p:sp>
      <p:sp>
        <p:nvSpPr>
          <p:cNvPr id="174" name="Google Shape;174;p15"/>
          <p:cNvSpPr/>
          <p:nvPr/>
        </p:nvSpPr>
        <p:spPr>
          <a:xfrm>
            <a:off x="-73273" y="-229956"/>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175" name="Google Shape;175;p15"/>
          <p:cNvSpPr/>
          <p:nvPr/>
        </p:nvSpPr>
        <p:spPr>
          <a:xfrm>
            <a:off x="15572729" y="7451956"/>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176" name="Google Shape;176;p15"/>
          <p:cNvSpPr/>
          <p:nvPr/>
        </p:nvSpPr>
        <p:spPr>
          <a:xfrm rot="10800000">
            <a:off x="-3406013" y="1576388"/>
            <a:ext cx="5536686" cy="1806344"/>
          </a:xfrm>
          <a:custGeom>
            <a:avLst/>
            <a:gdLst/>
            <a:ahLst/>
            <a:cxnLst/>
            <a:rect l="l" t="t" r="r" b="b"/>
            <a:pathLst>
              <a:path w="5536686" h="1806344" extrusionOk="0">
                <a:moveTo>
                  <a:pt x="0" y="0"/>
                </a:moveTo>
                <a:lnTo>
                  <a:pt x="5536686" y="0"/>
                </a:lnTo>
                <a:lnTo>
                  <a:pt x="5536686" y="1806343"/>
                </a:lnTo>
                <a:lnTo>
                  <a:pt x="0" y="1806343"/>
                </a:lnTo>
                <a:lnTo>
                  <a:pt x="0" y="0"/>
                </a:lnTo>
                <a:close/>
              </a:path>
            </a:pathLst>
          </a:custGeom>
          <a:blipFill rotWithShape="1">
            <a:blip r:embed="rId6">
              <a:alphaModFix/>
            </a:blip>
            <a:stretch>
              <a:fillRect/>
            </a:stretch>
          </a:blipFill>
          <a:ln>
            <a:noFill/>
          </a:ln>
        </p:spPr>
        <p:txBody>
          <a:bodyPr/>
          <a:lstStyle/>
          <a:p>
            <a:endParaRPr lang="pt-BR"/>
          </a:p>
        </p:txBody>
      </p:sp>
      <p:sp>
        <p:nvSpPr>
          <p:cNvPr id="177" name="Google Shape;177;p15"/>
          <p:cNvSpPr/>
          <p:nvPr/>
        </p:nvSpPr>
        <p:spPr>
          <a:xfrm rot="10800000">
            <a:off x="12239988" y="9258300"/>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pt-BR"/>
          </a:p>
        </p:txBody>
      </p:sp>
      <p:sp>
        <p:nvSpPr>
          <p:cNvPr id="180" name="Google Shape;180;p15"/>
          <p:cNvSpPr txBox="1"/>
          <p:nvPr/>
        </p:nvSpPr>
        <p:spPr>
          <a:xfrm>
            <a:off x="563231" y="7716220"/>
            <a:ext cx="3357037"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b="0" i="0" u="none" strike="noStrike" cap="none" dirty="0">
                <a:solidFill>
                  <a:srgbClr val="FFFFFF"/>
                </a:solidFill>
                <a:latin typeface="Dela Gothic One"/>
                <a:ea typeface="Dela Gothic One"/>
                <a:cs typeface="Dela Gothic One"/>
                <a:sym typeface="Dela Gothic One"/>
              </a:rPr>
              <a:t>Carlos Alberto Macharelli Junior</a:t>
            </a:r>
            <a:endParaRPr sz="1050" dirty="0"/>
          </a:p>
        </p:txBody>
      </p:sp>
      <p:pic>
        <p:nvPicPr>
          <p:cNvPr id="184" name="Google Shape;184;p15"/>
          <p:cNvPicPr preferRelativeResize="0"/>
          <p:nvPr/>
        </p:nvPicPr>
        <p:blipFill>
          <a:blip r:embed="rId7">
            <a:alphaModFix/>
          </a:blip>
          <a:stretch>
            <a:fillRect/>
          </a:stretch>
        </p:blipFill>
        <p:spPr>
          <a:xfrm>
            <a:off x="1167753" y="5375237"/>
            <a:ext cx="2147995" cy="2147999"/>
          </a:xfrm>
          <a:prstGeom prst="rect">
            <a:avLst/>
          </a:prstGeom>
          <a:noFill/>
          <a:ln>
            <a:noFill/>
          </a:ln>
        </p:spPr>
      </p:pic>
      <p:pic>
        <p:nvPicPr>
          <p:cNvPr id="2" name="Google Shape;184;p15">
            <a:extLst>
              <a:ext uri="{FF2B5EF4-FFF2-40B4-BE49-F238E27FC236}">
                <a16:creationId xmlns:a16="http://schemas.microsoft.com/office/drawing/2014/main" id="{572225FC-CF41-78D2-265D-ADF02DDF02A1}"/>
              </a:ext>
            </a:extLst>
          </p:cNvPr>
          <p:cNvPicPr preferRelativeResize="0"/>
          <p:nvPr/>
        </p:nvPicPr>
        <p:blipFill>
          <a:blip r:embed="rId7">
            <a:alphaModFix/>
          </a:blip>
          <a:stretch>
            <a:fillRect/>
          </a:stretch>
        </p:blipFill>
        <p:spPr>
          <a:xfrm>
            <a:off x="4681418" y="2878391"/>
            <a:ext cx="2147995" cy="2147999"/>
          </a:xfrm>
          <a:prstGeom prst="rect">
            <a:avLst/>
          </a:prstGeom>
          <a:noFill/>
          <a:ln>
            <a:noFill/>
          </a:ln>
        </p:spPr>
      </p:pic>
      <p:pic>
        <p:nvPicPr>
          <p:cNvPr id="3" name="Google Shape;184;p15">
            <a:extLst>
              <a:ext uri="{FF2B5EF4-FFF2-40B4-BE49-F238E27FC236}">
                <a16:creationId xmlns:a16="http://schemas.microsoft.com/office/drawing/2014/main" id="{CD8C3396-49BF-5866-7943-CA1F15B00129}"/>
              </a:ext>
            </a:extLst>
          </p:cNvPr>
          <p:cNvPicPr preferRelativeResize="0"/>
          <p:nvPr/>
        </p:nvPicPr>
        <p:blipFill>
          <a:blip r:embed="rId7">
            <a:alphaModFix/>
          </a:blip>
          <a:stretch>
            <a:fillRect/>
          </a:stretch>
        </p:blipFill>
        <p:spPr>
          <a:xfrm>
            <a:off x="8188861" y="4697317"/>
            <a:ext cx="2147995" cy="2147999"/>
          </a:xfrm>
          <a:prstGeom prst="rect">
            <a:avLst/>
          </a:prstGeom>
          <a:noFill/>
          <a:ln>
            <a:noFill/>
          </a:ln>
        </p:spPr>
      </p:pic>
      <p:sp>
        <p:nvSpPr>
          <p:cNvPr id="5" name="Google Shape;180;p15">
            <a:extLst>
              <a:ext uri="{FF2B5EF4-FFF2-40B4-BE49-F238E27FC236}">
                <a16:creationId xmlns:a16="http://schemas.microsoft.com/office/drawing/2014/main" id="{35090CFD-7E7B-8731-6F39-F89B7F2F4469}"/>
              </a:ext>
            </a:extLst>
          </p:cNvPr>
          <p:cNvSpPr txBox="1"/>
          <p:nvPr/>
        </p:nvSpPr>
        <p:spPr>
          <a:xfrm>
            <a:off x="4234882" y="5177154"/>
            <a:ext cx="2936279"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b="0" i="0" u="none" strike="noStrike" cap="none" dirty="0">
                <a:solidFill>
                  <a:srgbClr val="FFFFFF"/>
                </a:solidFill>
                <a:latin typeface="Dela Gothic One"/>
                <a:ea typeface="Dela Gothic One"/>
                <a:cs typeface="Dela Gothic One"/>
                <a:sym typeface="Dela Gothic One"/>
              </a:rPr>
              <a:t>Carlos Eduardo Mendonça da Silva</a:t>
            </a:r>
            <a:endParaRPr sz="1050" dirty="0"/>
          </a:p>
        </p:txBody>
      </p:sp>
      <p:sp>
        <p:nvSpPr>
          <p:cNvPr id="6" name="Google Shape;180;p15">
            <a:extLst>
              <a:ext uri="{FF2B5EF4-FFF2-40B4-BE49-F238E27FC236}">
                <a16:creationId xmlns:a16="http://schemas.microsoft.com/office/drawing/2014/main" id="{ADDAAA0E-2C29-2A94-9798-1478A3A1D620}"/>
              </a:ext>
            </a:extLst>
          </p:cNvPr>
          <p:cNvSpPr txBox="1"/>
          <p:nvPr/>
        </p:nvSpPr>
        <p:spPr>
          <a:xfrm>
            <a:off x="7669278" y="7025530"/>
            <a:ext cx="3245521"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dirty="0">
                <a:solidFill>
                  <a:srgbClr val="FFFFFF"/>
                </a:solidFill>
                <a:latin typeface="Dela Gothic One"/>
                <a:ea typeface="Dela Gothic One"/>
                <a:cs typeface="Dela Gothic One"/>
                <a:sym typeface="Dela Gothic One"/>
              </a:rPr>
              <a:t>E</a:t>
            </a:r>
            <a:r>
              <a:rPr lang="en-US" sz="2000" b="0" i="0" u="none" strike="noStrike" cap="none" dirty="0">
                <a:solidFill>
                  <a:srgbClr val="FFFFFF"/>
                </a:solidFill>
                <a:latin typeface="Dela Gothic One"/>
                <a:ea typeface="Dela Gothic One"/>
                <a:cs typeface="Dela Gothic One"/>
                <a:sym typeface="Dela Gothic One"/>
              </a:rPr>
              <a:t>duardo Toshio Rocha Okubo</a:t>
            </a:r>
            <a:endParaRPr sz="1050" dirty="0"/>
          </a:p>
        </p:txBody>
      </p:sp>
      <p:pic>
        <p:nvPicPr>
          <p:cNvPr id="7" name="Google Shape;184;p15">
            <a:extLst>
              <a:ext uri="{FF2B5EF4-FFF2-40B4-BE49-F238E27FC236}">
                <a16:creationId xmlns:a16="http://schemas.microsoft.com/office/drawing/2014/main" id="{47248E96-7FEB-49FC-4B8C-63E0CAB3D4DF}"/>
              </a:ext>
            </a:extLst>
          </p:cNvPr>
          <p:cNvPicPr preferRelativeResize="0"/>
          <p:nvPr/>
        </p:nvPicPr>
        <p:blipFill>
          <a:blip r:embed="rId7">
            <a:alphaModFix/>
          </a:blip>
          <a:stretch>
            <a:fillRect/>
          </a:stretch>
        </p:blipFill>
        <p:spPr>
          <a:xfrm>
            <a:off x="11600239" y="2800156"/>
            <a:ext cx="2147995" cy="2147999"/>
          </a:xfrm>
          <a:prstGeom prst="rect">
            <a:avLst/>
          </a:prstGeom>
          <a:noFill/>
          <a:ln>
            <a:noFill/>
          </a:ln>
        </p:spPr>
      </p:pic>
      <p:sp>
        <p:nvSpPr>
          <p:cNvPr id="8" name="Google Shape;180;p15">
            <a:extLst>
              <a:ext uri="{FF2B5EF4-FFF2-40B4-BE49-F238E27FC236}">
                <a16:creationId xmlns:a16="http://schemas.microsoft.com/office/drawing/2014/main" id="{A959D0E6-9F84-7F03-EE5C-5F071CD6161E}"/>
              </a:ext>
            </a:extLst>
          </p:cNvPr>
          <p:cNvSpPr txBox="1"/>
          <p:nvPr/>
        </p:nvSpPr>
        <p:spPr>
          <a:xfrm>
            <a:off x="11325857" y="5120761"/>
            <a:ext cx="2696759"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dirty="0">
                <a:solidFill>
                  <a:srgbClr val="FFFFFF"/>
                </a:solidFill>
                <a:latin typeface="Dela Gothic One"/>
                <a:ea typeface="Dela Gothic One"/>
                <a:cs typeface="Dela Gothic One"/>
                <a:sym typeface="Dela Gothic One"/>
              </a:rPr>
              <a:t>Kauê Alexandre de Oliveira</a:t>
            </a:r>
            <a:endParaRPr sz="1050" dirty="0"/>
          </a:p>
        </p:txBody>
      </p:sp>
      <p:pic>
        <p:nvPicPr>
          <p:cNvPr id="9" name="Google Shape;184;p15">
            <a:extLst>
              <a:ext uri="{FF2B5EF4-FFF2-40B4-BE49-F238E27FC236}">
                <a16:creationId xmlns:a16="http://schemas.microsoft.com/office/drawing/2014/main" id="{2DA35484-395A-E261-E0E7-105608A61AEE}"/>
              </a:ext>
            </a:extLst>
          </p:cNvPr>
          <p:cNvPicPr preferRelativeResize="0"/>
          <p:nvPr/>
        </p:nvPicPr>
        <p:blipFill>
          <a:blip r:embed="rId7">
            <a:alphaModFix/>
          </a:blip>
          <a:stretch>
            <a:fillRect/>
          </a:stretch>
        </p:blipFill>
        <p:spPr>
          <a:xfrm>
            <a:off x="14972252" y="4715723"/>
            <a:ext cx="2147995" cy="2147999"/>
          </a:xfrm>
          <a:prstGeom prst="rect">
            <a:avLst/>
          </a:prstGeom>
          <a:noFill/>
          <a:ln>
            <a:noFill/>
          </a:ln>
        </p:spPr>
      </p:pic>
      <p:sp>
        <p:nvSpPr>
          <p:cNvPr id="10" name="Google Shape;180;p15">
            <a:extLst>
              <a:ext uri="{FF2B5EF4-FFF2-40B4-BE49-F238E27FC236}">
                <a16:creationId xmlns:a16="http://schemas.microsoft.com/office/drawing/2014/main" id="{294D646A-3614-D41E-899F-EAC8E0B525C1}"/>
              </a:ext>
            </a:extLst>
          </p:cNvPr>
          <p:cNvSpPr txBox="1"/>
          <p:nvPr/>
        </p:nvSpPr>
        <p:spPr>
          <a:xfrm>
            <a:off x="14701016" y="6989945"/>
            <a:ext cx="2696759"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dirty="0">
                <a:solidFill>
                  <a:srgbClr val="FFFFFF"/>
                </a:solidFill>
                <a:latin typeface="Dela Gothic One"/>
                <a:ea typeface="Dela Gothic One"/>
                <a:cs typeface="Dela Gothic One"/>
                <a:sym typeface="Dela Gothic One"/>
              </a:rPr>
              <a:t>Vitor Machado Miranda</a:t>
            </a:r>
            <a:endParaRPr sz="1050" dirty="0"/>
          </a:p>
        </p:txBody>
      </p:sp>
      <p:pic>
        <p:nvPicPr>
          <p:cNvPr id="1026" name="Picture 2">
            <a:extLst>
              <a:ext uri="{FF2B5EF4-FFF2-40B4-BE49-F238E27FC236}">
                <a16:creationId xmlns:a16="http://schemas.microsoft.com/office/drawing/2014/main" id="{108C6A29-7706-0911-B5D7-09A70CC7B62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893110" y="4392062"/>
            <a:ext cx="2759316" cy="269675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FD32B06-6858-D28D-FDD1-BEA373DBAC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369140" y="2671736"/>
            <a:ext cx="2596187" cy="250541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69175AA8-3EDE-DD6C-7528-AAE895F8C606}"/>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434932" y="2621447"/>
            <a:ext cx="2640965" cy="26409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2" name="Imagem 11">
            <a:extLst>
              <a:ext uri="{FF2B5EF4-FFF2-40B4-BE49-F238E27FC236}">
                <a16:creationId xmlns:a16="http://schemas.microsoft.com/office/drawing/2014/main" id="{83F50838-209E-EF2A-5135-0954C68A5185}"/>
              </a:ext>
            </a:extLst>
          </p:cNvPr>
          <p:cNvPicPr>
            <a:picLocks noChangeAspect="1"/>
          </p:cNvPicPr>
          <p:nvPr/>
        </p:nvPicPr>
        <p:blipFill>
          <a:blip r:embed="rId11"/>
          <a:stretch>
            <a:fillRect/>
          </a:stretch>
        </p:blipFill>
        <p:spPr>
          <a:xfrm>
            <a:off x="780968" y="5120761"/>
            <a:ext cx="2971751" cy="2595459"/>
          </a:xfrm>
          <a:prstGeom prst="rect">
            <a:avLst/>
          </a:prstGeom>
          <a:ln>
            <a:noFill/>
          </a:ln>
          <a:effectLst>
            <a:softEdge rad="112500"/>
          </a:effectLst>
        </p:spPr>
      </p:pic>
      <p:pic>
        <p:nvPicPr>
          <p:cNvPr id="1032" name="Picture 8">
            <a:extLst>
              <a:ext uri="{FF2B5EF4-FFF2-40B4-BE49-F238E27FC236}">
                <a16:creationId xmlns:a16="http://schemas.microsoft.com/office/drawing/2014/main" id="{4639F23E-259D-E6CB-89F9-82995CE28DF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4744565" y="4454425"/>
            <a:ext cx="2596187" cy="259618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TEMA</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a:p>
        </p:txBody>
      </p:sp>
      <p:sp>
        <p:nvSpPr>
          <p:cNvPr id="123" name="Google Shape;123;p12"/>
          <p:cNvSpPr txBox="1"/>
          <p:nvPr/>
        </p:nvSpPr>
        <p:spPr>
          <a:xfrm>
            <a:off x="3450081" y="5053490"/>
            <a:ext cx="891294" cy="590931"/>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02.</a:t>
            </a:r>
            <a:endParaRPr dirty="0"/>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100" b="0" i="0" u="none" strike="noStrike" cap="none" dirty="0">
                <a:solidFill>
                  <a:srgbClr val="FFFFFF"/>
                </a:solidFill>
                <a:latin typeface="Arial"/>
                <a:ea typeface="Arial"/>
                <a:cs typeface="Arial"/>
                <a:sym typeface="Arial"/>
              </a:rPr>
              <a:t>escolhido </a:t>
            </a:r>
            <a:endParaRPr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extLst>
      <p:ext uri="{BB962C8B-B14F-4D97-AF65-F5344CB8AC3E}">
        <p14:creationId xmlns:p14="http://schemas.microsoft.com/office/powerpoint/2010/main" val="2333187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3"/>
        <p:cNvGrpSpPr/>
        <p:nvPr/>
      </p:nvGrpSpPr>
      <p:grpSpPr>
        <a:xfrm>
          <a:off x="0" y="0"/>
          <a:ext cx="0" cy="0"/>
          <a:chOff x="0" y="0"/>
          <a:chExt cx="0" cy="0"/>
        </a:xfrm>
      </p:grpSpPr>
      <p:sp>
        <p:nvSpPr>
          <p:cNvPr id="134" name="Google Shape;134;p13"/>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35" name="Google Shape;135;p13"/>
          <p:cNvSpPr/>
          <p:nvPr/>
        </p:nvSpPr>
        <p:spPr>
          <a:xfrm rot="8321977">
            <a:off x="-4722591" y="57095"/>
            <a:ext cx="9040602" cy="5413060"/>
          </a:xfrm>
          <a:custGeom>
            <a:avLst/>
            <a:gdLst/>
            <a:ahLst/>
            <a:cxnLst/>
            <a:rect l="l" t="t" r="r" b="b"/>
            <a:pathLst>
              <a:path w="9040602" h="5413060" extrusionOk="0">
                <a:moveTo>
                  <a:pt x="0" y="0"/>
                </a:moveTo>
                <a:lnTo>
                  <a:pt x="9040602" y="0"/>
                </a:lnTo>
                <a:lnTo>
                  <a:pt x="9040602" y="5413060"/>
                </a:lnTo>
                <a:lnTo>
                  <a:pt x="0" y="5413060"/>
                </a:lnTo>
                <a:lnTo>
                  <a:pt x="0" y="0"/>
                </a:lnTo>
                <a:close/>
              </a:path>
            </a:pathLst>
          </a:custGeom>
          <a:blipFill rotWithShape="1">
            <a:blip r:embed="rId4">
              <a:alphaModFix/>
            </a:blip>
            <a:stretch>
              <a:fillRect/>
            </a:stretch>
          </a:blipFill>
          <a:ln>
            <a:noFill/>
          </a:ln>
        </p:spPr>
        <p:txBody>
          <a:bodyPr/>
          <a:lstStyle/>
          <a:p>
            <a:endParaRPr lang="pt-BR"/>
          </a:p>
        </p:txBody>
      </p:sp>
      <p:sp>
        <p:nvSpPr>
          <p:cNvPr id="136" name="Google Shape;136;p13"/>
          <p:cNvSpPr/>
          <p:nvPr/>
        </p:nvSpPr>
        <p:spPr>
          <a:xfrm>
            <a:off x="12379957" y="342988"/>
            <a:ext cx="13715748" cy="9601024"/>
          </a:xfrm>
          <a:custGeom>
            <a:avLst/>
            <a:gdLst/>
            <a:ahLst/>
            <a:cxnLst/>
            <a:rect l="l" t="t" r="r" b="b"/>
            <a:pathLst>
              <a:path w="13715748" h="9601024" extrusionOk="0">
                <a:moveTo>
                  <a:pt x="0" y="0"/>
                </a:moveTo>
                <a:lnTo>
                  <a:pt x="13715748" y="0"/>
                </a:lnTo>
                <a:lnTo>
                  <a:pt x="13715748" y="9601024"/>
                </a:lnTo>
                <a:lnTo>
                  <a:pt x="0" y="9601024"/>
                </a:lnTo>
                <a:lnTo>
                  <a:pt x="0" y="0"/>
                </a:lnTo>
                <a:close/>
              </a:path>
            </a:pathLst>
          </a:custGeom>
          <a:blipFill rotWithShape="1">
            <a:blip r:embed="rId5">
              <a:alphaModFix/>
            </a:blip>
            <a:stretch>
              <a:fillRect/>
            </a:stretch>
          </a:blipFill>
          <a:ln>
            <a:noFill/>
          </a:ln>
        </p:spPr>
        <p:txBody>
          <a:bodyPr/>
          <a:lstStyle/>
          <a:p>
            <a:endParaRPr lang="pt-BR"/>
          </a:p>
        </p:txBody>
      </p:sp>
      <p:grpSp>
        <p:nvGrpSpPr>
          <p:cNvPr id="137" name="Google Shape;137;p13"/>
          <p:cNvGrpSpPr/>
          <p:nvPr/>
        </p:nvGrpSpPr>
        <p:grpSpPr>
          <a:xfrm>
            <a:off x="5172508" y="3183115"/>
            <a:ext cx="8494480" cy="4872331"/>
            <a:chOff x="0" y="0"/>
            <a:chExt cx="7981950" cy="4578350"/>
          </a:xfrm>
        </p:grpSpPr>
        <p:sp>
          <p:nvSpPr>
            <p:cNvPr id="138" name="Google Shape;138;p13"/>
            <p:cNvSpPr/>
            <p:nvPr/>
          </p:nvSpPr>
          <p:spPr>
            <a:xfrm>
              <a:off x="765810" y="21590"/>
              <a:ext cx="6451600" cy="4326890"/>
            </a:xfrm>
            <a:custGeom>
              <a:avLst/>
              <a:gdLst/>
              <a:ahLst/>
              <a:cxnLst/>
              <a:rect l="l" t="t" r="r" b="b"/>
              <a:pathLst>
                <a:path w="6451600" h="4326890" extrusionOk="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0" y="0"/>
              <a:ext cx="7981950" cy="4542790"/>
            </a:xfrm>
            <a:custGeom>
              <a:avLst/>
              <a:gdLst/>
              <a:ahLst/>
              <a:cxnLst/>
              <a:rect l="l" t="t" r="r" b="b"/>
              <a:pathLst>
                <a:path w="7981950" h="4542790" extrusionOk="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3460750" y="4349750"/>
              <a:ext cx="1059180" cy="96520"/>
            </a:xfrm>
            <a:custGeom>
              <a:avLst/>
              <a:gdLst/>
              <a:ahLst/>
              <a:cxnLst/>
              <a:rect l="l" t="t" r="r" b="b"/>
              <a:pathLst>
                <a:path w="1059180" h="96520" extrusionOk="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163830" y="4542790"/>
              <a:ext cx="7654290" cy="35560"/>
            </a:xfrm>
            <a:custGeom>
              <a:avLst/>
              <a:gdLst/>
              <a:ahLst/>
              <a:cxnLst/>
              <a:rect l="l" t="t" r="r" b="b"/>
              <a:pathLst>
                <a:path w="7654290" h="35560" extrusionOk="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 name="Google Shape;142;p13"/>
          <p:cNvSpPr txBox="1"/>
          <p:nvPr/>
        </p:nvSpPr>
        <p:spPr>
          <a:xfrm>
            <a:off x="-598324" y="1083178"/>
            <a:ext cx="19484648" cy="132959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TEMA</a:t>
            </a:r>
            <a:endParaRPr dirty="0"/>
          </a:p>
        </p:txBody>
      </p:sp>
      <p:sp>
        <p:nvSpPr>
          <p:cNvPr id="143" name="Google Shape;143;p13"/>
          <p:cNvSpPr/>
          <p:nvPr/>
        </p:nvSpPr>
        <p:spPr>
          <a:xfrm>
            <a:off x="-493755" y="4262330"/>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44" name="Google Shape;144;p13"/>
          <p:cNvSpPr/>
          <p:nvPr/>
        </p:nvSpPr>
        <p:spPr>
          <a:xfrm>
            <a:off x="-2391658" y="6879627"/>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45" name="Google Shape;145;p13"/>
          <p:cNvSpPr/>
          <p:nvPr/>
        </p:nvSpPr>
        <p:spPr>
          <a:xfrm>
            <a:off x="14162131" y="64161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46" name="Google Shape;146;p13"/>
          <p:cNvSpPr/>
          <p:nvPr/>
        </p:nvSpPr>
        <p:spPr>
          <a:xfrm>
            <a:off x="-2853547" y="4548367"/>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7">
              <a:alphaModFix/>
            </a:blip>
            <a:stretch>
              <a:fillRect/>
            </a:stretch>
          </a:blipFill>
          <a:ln>
            <a:noFill/>
          </a:ln>
        </p:spPr>
        <p:txBody>
          <a:bodyPr/>
          <a:lstStyle/>
          <a:p>
            <a:endParaRPr lang="pt-BR"/>
          </a:p>
        </p:txBody>
      </p:sp>
      <p:sp>
        <p:nvSpPr>
          <p:cNvPr id="147" name="Google Shape;147;p13"/>
          <p:cNvSpPr txBox="1"/>
          <p:nvPr/>
        </p:nvSpPr>
        <p:spPr>
          <a:xfrm>
            <a:off x="1640409" y="8514586"/>
            <a:ext cx="15557326" cy="420115"/>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None/>
            </a:pPr>
            <a:r>
              <a:rPr lang="en-US" sz="2100" b="0" i="0" u="none" strike="noStrike" cap="none" dirty="0">
                <a:solidFill>
                  <a:srgbClr val="FFFFFF"/>
                </a:solidFill>
                <a:latin typeface="Montserrat"/>
                <a:ea typeface="Montserrat"/>
                <a:cs typeface="Montserrat"/>
                <a:sym typeface="Montserrat"/>
              </a:rPr>
              <a:t>ÁREA DE COSMÉTICOS E PRODUTOS RELACIONADOS</a:t>
            </a:r>
            <a:endParaRPr dirty="0"/>
          </a:p>
        </p:txBody>
      </p:sp>
      <p:pic>
        <p:nvPicPr>
          <p:cNvPr id="2050" name="Picture 2" descr="Cosméticos Produto Estética e Beleza - PRO ATA CURSOS">
            <a:extLst>
              <a:ext uri="{FF2B5EF4-FFF2-40B4-BE49-F238E27FC236}">
                <a16:creationId xmlns:a16="http://schemas.microsoft.com/office/drawing/2014/main" id="{252D5F80-D99F-33EC-F78C-AE50CFD351D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94040" y="3294678"/>
            <a:ext cx="6695727" cy="442755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PROBLEMA</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a:p>
        </p:txBody>
      </p:sp>
      <p:sp>
        <p:nvSpPr>
          <p:cNvPr id="123" name="Google Shape;123;p12"/>
          <p:cNvSpPr txBox="1"/>
          <p:nvPr/>
        </p:nvSpPr>
        <p:spPr>
          <a:xfrm>
            <a:off x="3450081" y="5053490"/>
            <a:ext cx="891294" cy="590931"/>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a:t>
            </a:r>
            <a:r>
              <a:rPr lang="en-US" sz="3200" dirty="0">
                <a:solidFill>
                  <a:srgbClr val="FFFFFF"/>
                </a:solidFill>
                <a:latin typeface="Dela Gothic One"/>
                <a:ea typeface="Dela Gothic One"/>
                <a:cs typeface="Dela Gothic One"/>
                <a:sym typeface="Dela Gothic One"/>
              </a:rPr>
              <a:t>3</a:t>
            </a:r>
            <a:r>
              <a:rPr lang="en-US" sz="3200" b="0" i="0" u="none" strike="noStrike" cap="none" dirty="0">
                <a:solidFill>
                  <a:srgbClr val="FFFFFF"/>
                </a:solidFill>
                <a:latin typeface="Dela Gothic One"/>
                <a:ea typeface="Dela Gothic One"/>
                <a:cs typeface="Dela Gothic One"/>
                <a:sym typeface="Dela Gothic One"/>
              </a:rPr>
              <a:t>.</a:t>
            </a:r>
            <a:endParaRPr dirty="0"/>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100" b="0" i="0" u="none" strike="noStrike" cap="none" dirty="0">
                <a:solidFill>
                  <a:srgbClr val="FFFFFF"/>
                </a:solidFill>
                <a:latin typeface="Arial"/>
                <a:ea typeface="Arial"/>
                <a:cs typeface="Arial"/>
                <a:sym typeface="Arial"/>
              </a:rPr>
              <a:t>explicação </a:t>
            </a:r>
            <a:endParaRPr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extLst>
      <p:ext uri="{BB962C8B-B14F-4D97-AF65-F5344CB8AC3E}">
        <p14:creationId xmlns:p14="http://schemas.microsoft.com/office/powerpoint/2010/main" val="44460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52"/>
        <p:cNvGrpSpPr/>
        <p:nvPr/>
      </p:nvGrpSpPr>
      <p:grpSpPr>
        <a:xfrm>
          <a:off x="0" y="0"/>
          <a:ext cx="0" cy="0"/>
          <a:chOff x="0" y="0"/>
          <a:chExt cx="0" cy="0"/>
        </a:xfrm>
      </p:grpSpPr>
      <p:sp>
        <p:nvSpPr>
          <p:cNvPr id="153" name="Google Shape;153;p14"/>
          <p:cNvSpPr/>
          <p:nvPr/>
        </p:nvSpPr>
        <p:spPr>
          <a:xfrm>
            <a:off x="0" y="34290"/>
            <a:ext cx="18288000" cy="10424160"/>
          </a:xfrm>
          <a:custGeom>
            <a:avLst/>
            <a:gdLst/>
            <a:ahLst/>
            <a:cxnLst/>
            <a:rect l="l" t="t" r="r" b="b"/>
            <a:pathLst>
              <a:path w="18288000" h="10424160" extrusionOk="0">
                <a:moveTo>
                  <a:pt x="0" y="0"/>
                </a:moveTo>
                <a:lnTo>
                  <a:pt x="18288000" y="0"/>
                </a:lnTo>
                <a:lnTo>
                  <a:pt x="18288000" y="10424160"/>
                </a:lnTo>
                <a:lnTo>
                  <a:pt x="0" y="10424160"/>
                </a:lnTo>
                <a:lnTo>
                  <a:pt x="0" y="0"/>
                </a:lnTo>
                <a:close/>
              </a:path>
            </a:pathLst>
          </a:custGeom>
          <a:blipFill rotWithShape="1">
            <a:blip r:embed="rId3">
              <a:alphaModFix/>
            </a:blip>
            <a:stretch>
              <a:fillRect t="-38539" b="-36893"/>
            </a:stretch>
          </a:blipFill>
          <a:ln>
            <a:noFill/>
          </a:ln>
        </p:spPr>
        <p:txBody>
          <a:bodyPr/>
          <a:lstStyle/>
          <a:p>
            <a:endParaRPr lang="pt-BR"/>
          </a:p>
        </p:txBody>
      </p:sp>
      <p:pic>
        <p:nvPicPr>
          <p:cNvPr id="154" name="Google Shape;154;p14"/>
          <p:cNvPicPr preferRelativeResize="0"/>
          <p:nvPr/>
        </p:nvPicPr>
        <p:blipFill>
          <a:blip r:embed="rId4">
            <a:alphaModFix/>
          </a:blip>
          <a:stretch>
            <a:fillRect/>
          </a:stretch>
        </p:blipFill>
        <p:spPr>
          <a:xfrm>
            <a:off x="10155300" y="917225"/>
            <a:ext cx="6555875" cy="8521356"/>
          </a:xfrm>
          <a:prstGeom prst="rect">
            <a:avLst/>
          </a:prstGeom>
          <a:noFill/>
          <a:ln>
            <a:noFill/>
          </a:ln>
        </p:spPr>
      </p:pic>
      <p:sp>
        <p:nvSpPr>
          <p:cNvPr id="155" name="Google Shape;155;p14"/>
          <p:cNvSpPr/>
          <p:nvPr/>
        </p:nvSpPr>
        <p:spPr>
          <a:xfrm rot="-839890">
            <a:off x="-1719150" y="1597131"/>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57" name="Google Shape;157;p14"/>
          <p:cNvSpPr/>
          <p:nvPr/>
        </p:nvSpPr>
        <p:spPr>
          <a:xfrm>
            <a:off x="14162131" y="64161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58" name="Google Shape;158;p14"/>
          <p:cNvSpPr/>
          <p:nvPr/>
        </p:nvSpPr>
        <p:spPr>
          <a:xfrm>
            <a:off x="-194608" y="8434619"/>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59" name="Google Shape;159;p14"/>
          <p:cNvSpPr/>
          <p:nvPr/>
        </p:nvSpPr>
        <p:spPr>
          <a:xfrm>
            <a:off x="14864540" y="1252814"/>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160" name="Google Shape;160;p14"/>
          <p:cNvSpPr/>
          <p:nvPr/>
        </p:nvSpPr>
        <p:spPr>
          <a:xfrm>
            <a:off x="-1057947" y="560519"/>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pt-BR"/>
          </a:p>
        </p:txBody>
      </p:sp>
      <p:sp>
        <p:nvSpPr>
          <p:cNvPr id="161" name="Google Shape;161;p14"/>
          <p:cNvSpPr txBox="1"/>
          <p:nvPr/>
        </p:nvSpPr>
        <p:spPr>
          <a:xfrm>
            <a:off x="1389833" y="1496881"/>
            <a:ext cx="8063058"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PROBLEMA</a:t>
            </a:r>
            <a:endParaRPr dirty="0"/>
          </a:p>
        </p:txBody>
      </p:sp>
      <p:sp>
        <p:nvSpPr>
          <p:cNvPr id="163" name="Google Shape;163;p14"/>
          <p:cNvSpPr txBox="1"/>
          <p:nvPr/>
        </p:nvSpPr>
        <p:spPr>
          <a:xfrm>
            <a:off x="1389830" y="2615703"/>
            <a:ext cx="7188643" cy="110799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400" b="0" i="0" u="none" strike="noStrike" cap="none" dirty="0">
                <a:solidFill>
                  <a:srgbClr val="FFFFFF"/>
                </a:solidFill>
                <a:latin typeface="Montserrat"/>
                <a:ea typeface="Montserrat"/>
                <a:cs typeface="Montserrat"/>
                <a:sym typeface="Montserrat"/>
              </a:rPr>
              <a:t>O problema que nosso projeto visa solucionar no ramo de cosméticos envolve três desafios principais</a:t>
            </a:r>
            <a:r>
              <a:rPr lang="en-US" sz="2100" b="0" i="0" u="none" strike="noStrike" cap="none" dirty="0">
                <a:solidFill>
                  <a:srgbClr val="FFFFFF"/>
                </a:solidFill>
                <a:latin typeface="Montserrat"/>
                <a:ea typeface="Montserrat"/>
                <a:cs typeface="Montserrat"/>
                <a:sym typeface="Montserrat"/>
              </a:rPr>
              <a:t>:</a:t>
            </a:r>
            <a:endParaRPr lang="en-US" dirty="0"/>
          </a:p>
        </p:txBody>
      </p:sp>
      <p:sp>
        <p:nvSpPr>
          <p:cNvPr id="2" name="Google Shape;163;p14">
            <a:extLst>
              <a:ext uri="{FF2B5EF4-FFF2-40B4-BE49-F238E27FC236}">
                <a16:creationId xmlns:a16="http://schemas.microsoft.com/office/drawing/2014/main" id="{65A1ED7F-0DB8-706E-7B76-1EB1A3FE0E31}"/>
              </a:ext>
            </a:extLst>
          </p:cNvPr>
          <p:cNvSpPr txBox="1"/>
          <p:nvPr/>
        </p:nvSpPr>
        <p:spPr>
          <a:xfrm>
            <a:off x="1389828" y="4103878"/>
            <a:ext cx="7104827" cy="904863"/>
          </a:xfrm>
          <a:prstGeom prst="rect">
            <a:avLst/>
          </a:prstGeom>
          <a:solidFill>
            <a:srgbClr val="080808">
              <a:alpha val="20000"/>
            </a:srgbClr>
          </a:solidFill>
          <a:ln>
            <a:noFill/>
          </a:ln>
        </p:spPr>
        <p:txBody>
          <a:bodyPr spcFirstLastPara="1" wrap="square" lIns="0" tIns="0" rIns="0" bIns="0" anchor="t" anchorCtr="0">
            <a:spAutoFit/>
          </a:bodyPr>
          <a:lstStyle/>
          <a:p>
            <a:pPr marL="342900" marR="0" lvl="0" indent="-342900" algn="l" rtl="0">
              <a:lnSpc>
                <a:spcPct val="140000"/>
              </a:lnSpc>
              <a:spcBef>
                <a:spcPts val="0"/>
              </a:spcBef>
              <a:spcAft>
                <a:spcPts val="0"/>
              </a:spcAft>
              <a:buClr>
                <a:schemeClr val="bg1"/>
              </a:buClr>
              <a:buFont typeface="Arial" panose="020B0604020202020204" pitchFamily="34" charset="0"/>
              <a:buChar char="•"/>
            </a:pPr>
            <a:r>
              <a:rPr lang="en-US" sz="2100" b="0" i="0" u="none" strike="noStrike" cap="none" dirty="0">
                <a:solidFill>
                  <a:srgbClr val="FFFFFF"/>
                </a:solidFill>
                <a:latin typeface="Montserrat"/>
                <a:ea typeface="Montserrat"/>
                <a:cs typeface="Montserrat"/>
                <a:sym typeface="Montserrat"/>
              </a:rPr>
              <a:t>1 – Falta de engajamento do cliente ao buscar informações e produtos específicos. </a:t>
            </a:r>
            <a:endParaRPr lang="en-US" dirty="0"/>
          </a:p>
        </p:txBody>
      </p:sp>
      <p:sp>
        <p:nvSpPr>
          <p:cNvPr id="3" name="Google Shape;163;p14">
            <a:extLst>
              <a:ext uri="{FF2B5EF4-FFF2-40B4-BE49-F238E27FC236}">
                <a16:creationId xmlns:a16="http://schemas.microsoft.com/office/drawing/2014/main" id="{B3E89C47-F6F7-9398-3BF1-47B428EFFA25}"/>
              </a:ext>
            </a:extLst>
          </p:cNvPr>
          <p:cNvSpPr txBox="1"/>
          <p:nvPr/>
        </p:nvSpPr>
        <p:spPr>
          <a:xfrm>
            <a:off x="1389829" y="5357741"/>
            <a:ext cx="7104827" cy="1357295"/>
          </a:xfrm>
          <a:prstGeom prst="rect">
            <a:avLst/>
          </a:prstGeom>
          <a:solidFill>
            <a:srgbClr val="080808">
              <a:alpha val="20000"/>
            </a:srgbClr>
          </a:solidFill>
          <a:ln>
            <a:noFill/>
          </a:ln>
        </p:spPr>
        <p:txBody>
          <a:bodyPr spcFirstLastPara="1" wrap="square" lIns="0" tIns="0" rIns="0" bIns="0" anchor="t" anchorCtr="0">
            <a:spAutoFit/>
          </a:bodyPr>
          <a:lstStyle/>
          <a:p>
            <a:pPr marL="342900" marR="0" lvl="0" indent="-342900" algn="l" rtl="0">
              <a:lnSpc>
                <a:spcPct val="140000"/>
              </a:lnSpc>
              <a:spcBef>
                <a:spcPts val="0"/>
              </a:spcBef>
              <a:spcAft>
                <a:spcPts val="0"/>
              </a:spcAft>
              <a:buClr>
                <a:schemeClr val="bg1"/>
              </a:buClr>
              <a:buFont typeface="Arial" panose="020B0604020202020204" pitchFamily="34" charset="0"/>
              <a:buChar char="•"/>
            </a:pPr>
            <a:r>
              <a:rPr lang="en-US" sz="2100" dirty="0">
                <a:solidFill>
                  <a:srgbClr val="FFFFFF"/>
                </a:solidFill>
                <a:latin typeface="Montserrat"/>
                <a:ea typeface="Montserrat"/>
                <a:cs typeface="Montserrat"/>
                <a:sym typeface="Montserrat"/>
              </a:rPr>
              <a:t>2</a:t>
            </a:r>
            <a:r>
              <a:rPr lang="en-US" sz="2100" b="0" i="0" u="none" strike="noStrike" cap="none" dirty="0">
                <a:solidFill>
                  <a:srgbClr val="FFFFFF"/>
                </a:solidFill>
                <a:latin typeface="Montserrat"/>
                <a:ea typeface="Montserrat"/>
                <a:cs typeface="Montserrat"/>
                <a:sym typeface="Montserrat"/>
              </a:rPr>
              <a:t> – </a:t>
            </a:r>
            <a:r>
              <a:rPr lang="pt-BR" sz="2100" b="0" i="0" u="none" strike="noStrike" cap="none" dirty="0">
                <a:solidFill>
                  <a:schemeClr val="bg1"/>
                </a:solidFill>
                <a:latin typeface="Montserrat" panose="00000500000000000000" pitchFamily="2" charset="0"/>
                <a:ea typeface="Montserrat"/>
                <a:cs typeface="Montserrat"/>
                <a:sym typeface="Montserrat"/>
              </a:rPr>
              <a:t>F</a:t>
            </a:r>
            <a:r>
              <a:rPr lang="pt-BR" sz="2100" dirty="0">
                <a:solidFill>
                  <a:schemeClr val="bg1"/>
                </a:solidFill>
                <a:latin typeface="Montserrat" panose="00000500000000000000" pitchFamily="2" charset="0"/>
              </a:rPr>
              <a:t>alta da localização para achar esses produtos. Por fim, enfrentamos a intensa concorrência nas vendas. </a:t>
            </a:r>
            <a:r>
              <a:rPr lang="en-US" sz="2100" b="0" i="0" u="none" strike="noStrike" cap="none" dirty="0">
                <a:solidFill>
                  <a:schemeClr val="bg1"/>
                </a:solidFill>
                <a:latin typeface="Montserrat" panose="00000500000000000000" pitchFamily="2" charset="0"/>
                <a:ea typeface="Montserrat"/>
                <a:cs typeface="Montserrat"/>
                <a:sym typeface="Montserrat"/>
              </a:rPr>
              <a:t>. </a:t>
            </a:r>
            <a:endParaRPr lang="en-US" sz="2100" dirty="0">
              <a:solidFill>
                <a:schemeClr val="bg1"/>
              </a:solidFill>
              <a:latin typeface="Montserrat" panose="00000500000000000000" pitchFamily="2" charset="0"/>
            </a:endParaRPr>
          </a:p>
        </p:txBody>
      </p:sp>
      <p:sp>
        <p:nvSpPr>
          <p:cNvPr id="4" name="Google Shape;163;p14">
            <a:extLst>
              <a:ext uri="{FF2B5EF4-FFF2-40B4-BE49-F238E27FC236}">
                <a16:creationId xmlns:a16="http://schemas.microsoft.com/office/drawing/2014/main" id="{2EC07B54-3F8F-8E66-1E3F-775E8C928F0C}"/>
              </a:ext>
            </a:extLst>
          </p:cNvPr>
          <p:cNvSpPr txBox="1"/>
          <p:nvPr/>
        </p:nvSpPr>
        <p:spPr>
          <a:xfrm>
            <a:off x="1389829" y="6938179"/>
            <a:ext cx="7104827" cy="904863"/>
          </a:xfrm>
          <a:prstGeom prst="rect">
            <a:avLst/>
          </a:prstGeom>
          <a:solidFill>
            <a:srgbClr val="080808">
              <a:alpha val="20000"/>
            </a:srgbClr>
          </a:solidFill>
          <a:ln>
            <a:noFill/>
          </a:ln>
        </p:spPr>
        <p:txBody>
          <a:bodyPr spcFirstLastPara="1" wrap="square" lIns="0" tIns="0" rIns="0" bIns="0" anchor="t" anchorCtr="0">
            <a:spAutoFit/>
          </a:bodyPr>
          <a:lstStyle/>
          <a:p>
            <a:pPr marL="342900" marR="0" lvl="0" indent="-342900" algn="l" rtl="0">
              <a:lnSpc>
                <a:spcPct val="140000"/>
              </a:lnSpc>
              <a:spcBef>
                <a:spcPts val="0"/>
              </a:spcBef>
              <a:spcAft>
                <a:spcPts val="0"/>
              </a:spcAft>
              <a:buClr>
                <a:schemeClr val="bg1"/>
              </a:buClr>
              <a:buFont typeface="Arial" panose="020B0604020202020204" pitchFamily="34" charset="0"/>
              <a:buChar char="•"/>
            </a:pPr>
            <a:r>
              <a:rPr lang="en-US" sz="2100" b="0" i="0" u="none" strike="noStrike" cap="none" dirty="0">
                <a:solidFill>
                  <a:srgbClr val="FFFFFF"/>
                </a:solidFill>
                <a:latin typeface="Montserrat"/>
                <a:ea typeface="Montserrat"/>
                <a:cs typeface="Montserrat"/>
                <a:sym typeface="Montserrat"/>
              </a:rPr>
              <a:t>3 – Intensa concorrência </a:t>
            </a:r>
            <a:r>
              <a:rPr lang="en-US" sz="2100" dirty="0">
                <a:solidFill>
                  <a:srgbClr val="FFFFFF"/>
                </a:solidFill>
                <a:latin typeface="Montserrat"/>
                <a:ea typeface="Montserrat"/>
                <a:cs typeface="Montserrat"/>
                <a:sym typeface="Montserrat"/>
              </a:rPr>
              <a:t>nas vendas, causado pelo setor altamente competitivo.</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2"/>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pt-BR"/>
          </a:p>
        </p:txBody>
      </p:sp>
      <p:sp>
        <p:nvSpPr>
          <p:cNvPr id="117" name="Google Shape;117;p12"/>
          <p:cNvSpPr/>
          <p:nvPr/>
        </p:nvSpPr>
        <p:spPr>
          <a:xfrm>
            <a:off x="-1995898" y="1270635"/>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4">
              <a:alphaModFix/>
            </a:blip>
            <a:stretch>
              <a:fillRect/>
            </a:stretch>
          </a:blipFill>
          <a:ln>
            <a:noFill/>
          </a:ln>
        </p:spPr>
        <p:txBody>
          <a:bodyPr/>
          <a:lstStyle/>
          <a:p>
            <a:endParaRPr lang="pt-BR"/>
          </a:p>
        </p:txBody>
      </p:sp>
      <p:sp>
        <p:nvSpPr>
          <p:cNvPr id="118" name="Google Shape;118;p12"/>
          <p:cNvSpPr txBox="1"/>
          <p:nvPr/>
        </p:nvSpPr>
        <p:spPr>
          <a:xfrm>
            <a:off x="5408230" y="4048125"/>
            <a:ext cx="10528709" cy="1329595"/>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SOLUÇÃO</a:t>
            </a:r>
            <a:endParaRPr dirty="0"/>
          </a:p>
        </p:txBody>
      </p:sp>
      <p:sp>
        <p:nvSpPr>
          <p:cNvPr id="119" name="Google Shape;119;p12"/>
          <p:cNvSpPr txBox="1"/>
          <p:nvPr/>
        </p:nvSpPr>
        <p:spPr>
          <a:xfrm>
            <a:off x="16152991" y="309731"/>
            <a:ext cx="1804789" cy="2116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1457" b="0" i="0" u="none" strike="noStrike" cap="none">
                <a:solidFill>
                  <a:srgbClr val="C85103"/>
                </a:solidFill>
                <a:latin typeface="Arial"/>
                <a:ea typeface="Arial"/>
                <a:cs typeface="Arial"/>
                <a:sym typeface="Arial"/>
              </a:rPr>
              <a:t>MANDATORY PAGE</a:t>
            </a:r>
            <a:endParaRPr/>
          </a:p>
        </p:txBody>
      </p:sp>
      <p:sp>
        <p:nvSpPr>
          <p:cNvPr id="120" name="Google Shape;120;p12"/>
          <p:cNvSpPr/>
          <p:nvPr/>
        </p:nvSpPr>
        <p:spPr>
          <a:xfrm rot="-839890">
            <a:off x="14179449" y="-3304819"/>
            <a:ext cx="9201686" cy="10240788"/>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5">
              <a:alphaModFix/>
            </a:blip>
            <a:stretch>
              <a:fillRect t="-478" b="-477"/>
            </a:stretch>
          </a:blipFill>
          <a:ln>
            <a:noFill/>
          </a:ln>
        </p:spPr>
        <p:txBody>
          <a:bodyPr/>
          <a:lstStyle/>
          <a:p>
            <a:endParaRPr lang="pt-BR"/>
          </a:p>
        </p:txBody>
      </p:sp>
      <p:sp>
        <p:nvSpPr>
          <p:cNvPr id="121" name="Google Shape;121;p12"/>
          <p:cNvSpPr/>
          <p:nvPr/>
        </p:nvSpPr>
        <p:spPr>
          <a:xfrm>
            <a:off x="12772363" y="4155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2" name="Google Shape;122;p12"/>
          <p:cNvSpPr/>
          <p:nvPr/>
        </p:nvSpPr>
        <p:spPr>
          <a:xfrm>
            <a:off x="2706255" y="4279487"/>
            <a:ext cx="4861309" cy="2211895"/>
          </a:xfrm>
          <a:custGeom>
            <a:avLst/>
            <a:gdLst/>
            <a:ahLst/>
            <a:cxnLst/>
            <a:rect l="l" t="t" r="r" b="b"/>
            <a:pathLst>
              <a:path w="4861309" h="2211895" extrusionOk="0">
                <a:moveTo>
                  <a:pt x="0" y="0"/>
                </a:moveTo>
                <a:lnTo>
                  <a:pt x="4861309" y="0"/>
                </a:lnTo>
                <a:lnTo>
                  <a:pt x="4861309" y="2211896"/>
                </a:lnTo>
                <a:lnTo>
                  <a:pt x="0" y="2211896"/>
                </a:lnTo>
                <a:lnTo>
                  <a:pt x="0" y="0"/>
                </a:lnTo>
                <a:close/>
              </a:path>
            </a:pathLst>
          </a:custGeom>
          <a:blipFill rotWithShape="1">
            <a:blip r:embed="rId7">
              <a:alphaModFix/>
            </a:blip>
            <a:stretch>
              <a:fillRect/>
            </a:stretch>
          </a:blipFill>
          <a:ln>
            <a:noFill/>
          </a:ln>
        </p:spPr>
        <p:txBody>
          <a:bodyPr/>
          <a:lstStyle/>
          <a:p>
            <a:endParaRPr lang="pt-BR"/>
          </a:p>
        </p:txBody>
      </p:sp>
      <p:sp>
        <p:nvSpPr>
          <p:cNvPr id="123" name="Google Shape;123;p12"/>
          <p:cNvSpPr txBox="1"/>
          <p:nvPr/>
        </p:nvSpPr>
        <p:spPr>
          <a:xfrm>
            <a:off x="3450081" y="5053490"/>
            <a:ext cx="891294" cy="590931"/>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200" b="0" i="0" u="none" strike="noStrike" cap="none" dirty="0">
                <a:solidFill>
                  <a:srgbClr val="FFFFFF"/>
                </a:solidFill>
                <a:latin typeface="Dela Gothic One"/>
                <a:ea typeface="Dela Gothic One"/>
                <a:cs typeface="Dela Gothic One"/>
                <a:sym typeface="Dela Gothic One"/>
              </a:rPr>
              <a:t>04.</a:t>
            </a:r>
            <a:endParaRPr dirty="0"/>
          </a:p>
        </p:txBody>
      </p:sp>
      <p:sp>
        <p:nvSpPr>
          <p:cNvPr id="124" name="Google Shape;124;p12"/>
          <p:cNvSpPr txBox="1"/>
          <p:nvPr/>
        </p:nvSpPr>
        <p:spPr>
          <a:xfrm>
            <a:off x="5408230" y="5343050"/>
            <a:ext cx="5320741" cy="42011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100" b="0" i="0" u="none" strike="noStrike" cap="none" dirty="0">
                <a:solidFill>
                  <a:srgbClr val="FFFFFF"/>
                </a:solidFill>
                <a:latin typeface="Arial"/>
                <a:ea typeface="Arial"/>
                <a:cs typeface="Arial"/>
                <a:sym typeface="Arial"/>
              </a:rPr>
              <a:t>alternativa </a:t>
            </a:r>
            <a:endParaRPr dirty="0"/>
          </a:p>
        </p:txBody>
      </p:sp>
      <p:sp>
        <p:nvSpPr>
          <p:cNvPr id="125" name="Google Shape;125;p12"/>
          <p:cNvSpPr/>
          <p:nvPr/>
        </p:nvSpPr>
        <p:spPr>
          <a:xfrm>
            <a:off x="13454184" y="102676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pt-BR"/>
          </a:p>
        </p:txBody>
      </p:sp>
      <p:sp>
        <p:nvSpPr>
          <p:cNvPr id="126" name="Google Shape;126;p12"/>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7" name="Google Shape;127;p12"/>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8">
              <a:alphaModFix/>
            </a:blip>
            <a:stretch>
              <a:fillRect/>
            </a:stretch>
          </a:blipFill>
          <a:ln>
            <a:noFill/>
          </a:ln>
        </p:spPr>
        <p:txBody>
          <a:bodyPr/>
          <a:lstStyle/>
          <a:p>
            <a:endParaRPr lang="pt-BR"/>
          </a:p>
        </p:txBody>
      </p:sp>
      <p:sp>
        <p:nvSpPr>
          <p:cNvPr id="128" name="Google Shape;128;p12"/>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9">
              <a:alphaModFix/>
            </a:blip>
            <a:stretch>
              <a:fillRect/>
            </a:stretch>
          </a:blipFill>
          <a:ln>
            <a:noFill/>
          </a:ln>
        </p:spPr>
        <p:txBody>
          <a:bodyPr/>
          <a:lstStyle/>
          <a:p>
            <a:endParaRPr lang="pt-BR"/>
          </a:p>
        </p:txBody>
      </p:sp>
      <p:sp>
        <p:nvSpPr>
          <p:cNvPr id="129" name="Google Shape;129;p12"/>
          <p:cNvSpPr txBox="1"/>
          <p:nvPr/>
        </p:nvSpPr>
        <p:spPr>
          <a:xfrm>
            <a:off x="1648767" y="980331"/>
            <a:ext cx="4685675"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dirty="0">
                <a:solidFill>
                  <a:srgbClr val="FFF8F2"/>
                </a:solidFill>
                <a:latin typeface="Dela Gothic One"/>
                <a:ea typeface="Dela Gothic One"/>
                <a:cs typeface="Dela Gothic One"/>
                <a:sym typeface="Dela Gothic One"/>
              </a:rPr>
              <a:t>BEAUTY TECH</a:t>
            </a:r>
            <a:endParaRPr dirty="0"/>
          </a:p>
        </p:txBody>
      </p:sp>
    </p:spTree>
    <p:extLst>
      <p:ext uri="{BB962C8B-B14F-4D97-AF65-F5344CB8AC3E}">
        <p14:creationId xmlns:p14="http://schemas.microsoft.com/office/powerpoint/2010/main" val="4199059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C85103"/>
      </a:dk2>
      <a:lt2>
        <a:srgbClr val="888888"/>
      </a:lt2>
      <a:accent1>
        <a:srgbClr val="FFF8F2"/>
      </a:accent1>
      <a:accent2>
        <a:srgbClr val="20124D"/>
      </a:accent2>
      <a:accent3>
        <a:srgbClr val="1C4587"/>
      </a:accent3>
      <a:accent4>
        <a:srgbClr val="1155CC"/>
      </a:accent4>
      <a:accent5>
        <a:srgbClr val="888888"/>
      </a:accent5>
      <a:accent6>
        <a:srgbClr val="C85103"/>
      </a:accent6>
      <a:hlink>
        <a:srgbClr val="1C4587"/>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201</TotalTime>
  <Words>431</Words>
  <Application>Microsoft Office PowerPoint</Application>
  <PresentationFormat>Personalizar</PresentationFormat>
  <Paragraphs>94</Paragraphs>
  <Slides>17</Slides>
  <Notes>17</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17</vt:i4>
      </vt:variant>
    </vt:vector>
  </HeadingPairs>
  <TitlesOfParts>
    <vt:vector size="22" baseType="lpstr">
      <vt:lpstr>Montserrat</vt:lpstr>
      <vt:lpstr>Calibri</vt:lpstr>
      <vt:lpstr>Dela Gothic One</vt:lpstr>
      <vt:lpstr>Arial</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kauê oliveira</dc:creator>
  <cp:lastModifiedBy>Kauê Alexandre de Oliveira</cp:lastModifiedBy>
  <cp:revision>63</cp:revision>
  <dcterms:modified xsi:type="dcterms:W3CDTF">2024-09-16T22:29:35Z</dcterms:modified>
</cp:coreProperties>
</file>